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76" r:id="rId5"/>
    <p:sldId id="270" r:id="rId6"/>
    <p:sldId id="272" r:id="rId7"/>
    <p:sldId id="271" r:id="rId8"/>
    <p:sldId id="273" r:id="rId9"/>
    <p:sldId id="274" r:id="rId10"/>
    <p:sldId id="275" r:id="rId11"/>
    <p:sldId id="264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59AEDD-8697-4560-8C0D-359BF8C53C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ADCD02-86B5-4DA1-A7DB-F50A2173BD0D}">
      <dgm:prSet phldrT="[Text]" custT="1"/>
      <dgm:spPr/>
      <dgm:t>
        <a:bodyPr vert="vert270"/>
        <a:lstStyle/>
        <a:p>
          <a:pPr algn="r"/>
          <a:r>
            <a:rPr lang="en-IN" sz="2400" b="1" dirty="0">
              <a:effectLst/>
            </a:rPr>
            <a:t>Design Related</a:t>
          </a:r>
        </a:p>
      </dgm:t>
    </dgm:pt>
    <dgm:pt modelId="{21B1820B-22BE-45BB-9468-08DE5C6F630E}" type="par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FB8229BA-72A6-49AA-9AFE-1F3E6BA78BEC}" type="sib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61EE727C-D9FC-4D44-A652-A2ADFDBC9D94}">
      <dgm:prSet phldrT="[Text]" custT="1"/>
      <dgm:spPr/>
      <dgm:t>
        <a:bodyPr/>
        <a:lstStyle/>
        <a:p>
          <a:r>
            <a:rPr lang="en-IN" sz="2000" dirty="0">
              <a:effectLst/>
            </a:rPr>
            <a:t>Research &amp; Feasibility Study</a:t>
          </a:r>
        </a:p>
      </dgm:t>
    </dgm:pt>
    <dgm:pt modelId="{F1EB72EB-0890-40C6-A826-B4C9D93433F1}" type="parTrans" cxnId="{39A55019-F94E-4B6C-B557-1D989C9BFEF4}">
      <dgm:prSet/>
      <dgm:spPr/>
      <dgm:t>
        <a:bodyPr/>
        <a:lstStyle/>
        <a:p>
          <a:endParaRPr lang="en-IN" sz="2000">
            <a:effectLst/>
          </a:endParaRPr>
        </a:p>
      </dgm:t>
    </dgm:pt>
    <dgm:pt modelId="{38F247C2-6D7B-4419-8703-3DED51477B5A}" type="sibTrans" cxnId="{39A55019-F94E-4B6C-B557-1D989C9BFEF4}">
      <dgm:prSet/>
      <dgm:spPr/>
      <dgm:t>
        <a:bodyPr/>
        <a:lstStyle/>
        <a:p>
          <a:endParaRPr lang="en-IN" sz="2000">
            <a:effectLst/>
          </a:endParaRPr>
        </a:p>
      </dgm:t>
    </dgm:pt>
    <dgm:pt modelId="{0EC3A579-6126-4928-B57F-83D2E9F835BC}">
      <dgm:prSet phldrT="[Text]" custT="1"/>
      <dgm:spPr/>
      <dgm:t>
        <a:bodyPr/>
        <a:lstStyle/>
        <a:p>
          <a:r>
            <a:rPr lang="en-IN" sz="2000" dirty="0">
              <a:effectLst/>
            </a:rPr>
            <a:t>Concepts Development</a:t>
          </a:r>
        </a:p>
      </dgm:t>
    </dgm:pt>
    <dgm:pt modelId="{0F621C02-CA58-4A0D-85BE-E18F3CE105CA}" type="parTrans" cxnId="{B75D248F-806D-4A2C-AD99-B2C87112B2CC}">
      <dgm:prSet/>
      <dgm:spPr/>
      <dgm:t>
        <a:bodyPr/>
        <a:lstStyle/>
        <a:p>
          <a:endParaRPr lang="en-IN" sz="2000">
            <a:effectLst/>
          </a:endParaRPr>
        </a:p>
      </dgm:t>
    </dgm:pt>
    <dgm:pt modelId="{B6919D36-8C82-41CF-ABDD-24584BCD8FCA}" type="sibTrans" cxnId="{B75D248F-806D-4A2C-AD99-B2C87112B2CC}">
      <dgm:prSet/>
      <dgm:spPr/>
      <dgm:t>
        <a:bodyPr/>
        <a:lstStyle/>
        <a:p>
          <a:endParaRPr lang="en-IN" sz="2000">
            <a:effectLst/>
          </a:endParaRPr>
        </a:p>
      </dgm:t>
    </dgm:pt>
    <dgm:pt modelId="{612527FE-27EF-47DE-8036-733B5293094F}">
      <dgm:prSet phldrT="[Text]" custT="1"/>
      <dgm:spPr/>
      <dgm:t>
        <a:bodyPr/>
        <a:lstStyle/>
        <a:p>
          <a:r>
            <a:rPr lang="en-IN" sz="2000" dirty="0">
              <a:effectLst/>
            </a:rPr>
            <a:t>Product Design &amp; Development </a:t>
          </a:r>
        </a:p>
      </dgm:t>
    </dgm:pt>
    <dgm:pt modelId="{46CFB4B2-B205-4CF6-8ABB-AEBBF252F898}" type="parTrans" cxnId="{5F9EEED3-04CF-46E3-9542-A40A8B8B0AA6}">
      <dgm:prSet/>
      <dgm:spPr/>
      <dgm:t>
        <a:bodyPr/>
        <a:lstStyle/>
        <a:p>
          <a:endParaRPr lang="en-IN" sz="2000">
            <a:effectLst/>
          </a:endParaRPr>
        </a:p>
      </dgm:t>
    </dgm:pt>
    <dgm:pt modelId="{98F0AEB2-8056-4264-BAAF-EED36081F20B}" type="sibTrans" cxnId="{5F9EEED3-04CF-46E3-9542-A40A8B8B0AA6}">
      <dgm:prSet/>
      <dgm:spPr/>
      <dgm:t>
        <a:bodyPr/>
        <a:lstStyle/>
        <a:p>
          <a:endParaRPr lang="en-IN" sz="2000">
            <a:effectLst/>
          </a:endParaRPr>
        </a:p>
      </dgm:t>
    </dgm:pt>
    <dgm:pt modelId="{749D814D-DDE1-429E-98CF-A9082604E55F}">
      <dgm:prSet phldrT="[Text]" custT="1"/>
      <dgm:spPr/>
      <dgm:t>
        <a:bodyPr/>
        <a:lstStyle/>
        <a:p>
          <a:r>
            <a:rPr lang="en-IN" sz="2000" dirty="0">
              <a:effectLst/>
            </a:rPr>
            <a:t>Prototyping</a:t>
          </a:r>
        </a:p>
      </dgm:t>
    </dgm:pt>
    <dgm:pt modelId="{7DFEAF7A-6C9C-4ED0-B5F9-AE174CC07168}" type="parTrans" cxnId="{6774FC12-E5F4-4C60-AD48-820987B2872E}">
      <dgm:prSet/>
      <dgm:spPr/>
      <dgm:t>
        <a:bodyPr/>
        <a:lstStyle/>
        <a:p>
          <a:endParaRPr lang="en-IN" sz="2000"/>
        </a:p>
      </dgm:t>
    </dgm:pt>
    <dgm:pt modelId="{83F709DD-D458-44DA-B08D-B96190E4BB59}" type="sibTrans" cxnId="{6774FC12-E5F4-4C60-AD48-820987B2872E}">
      <dgm:prSet/>
      <dgm:spPr/>
      <dgm:t>
        <a:bodyPr/>
        <a:lstStyle/>
        <a:p>
          <a:endParaRPr lang="en-IN" sz="2000"/>
        </a:p>
      </dgm:t>
    </dgm:pt>
    <dgm:pt modelId="{EBF1D564-1686-4F63-A848-D6F5C94BD8D4}">
      <dgm:prSet phldrT="[Text]" custT="1"/>
      <dgm:spPr/>
      <dgm:t>
        <a:bodyPr/>
        <a:lstStyle/>
        <a:p>
          <a:r>
            <a:rPr lang="en-IN" sz="2000" dirty="0">
              <a:effectLst/>
            </a:rPr>
            <a:t>CAE Analysis &amp; Simulation</a:t>
          </a:r>
        </a:p>
      </dgm:t>
    </dgm:pt>
    <dgm:pt modelId="{4D774A6E-0C0B-4D99-B463-116371C8253D}" type="parTrans" cxnId="{34F8C8A8-3F59-4D3C-9BE0-F5657C530FA4}">
      <dgm:prSet/>
      <dgm:spPr/>
      <dgm:t>
        <a:bodyPr/>
        <a:lstStyle/>
        <a:p>
          <a:endParaRPr lang="en-IN" sz="2000"/>
        </a:p>
      </dgm:t>
    </dgm:pt>
    <dgm:pt modelId="{550C13FF-ED3B-4DCF-9C72-2B9FAE282BF2}" type="sibTrans" cxnId="{34F8C8A8-3F59-4D3C-9BE0-F5657C530FA4}">
      <dgm:prSet/>
      <dgm:spPr/>
      <dgm:t>
        <a:bodyPr/>
        <a:lstStyle/>
        <a:p>
          <a:endParaRPr lang="en-IN" sz="2000"/>
        </a:p>
      </dgm:t>
    </dgm:pt>
    <dgm:pt modelId="{3FF13D60-D887-4030-8AE7-641B873D85EF}">
      <dgm:prSet phldrT="[Text]" custT="1"/>
      <dgm:spPr/>
      <dgm:t>
        <a:bodyPr/>
        <a:lstStyle/>
        <a:p>
          <a:r>
            <a:rPr lang="en-IN" sz="2000" dirty="0">
              <a:effectLst/>
            </a:rPr>
            <a:t>Testing &amp; Validation</a:t>
          </a:r>
        </a:p>
      </dgm:t>
    </dgm:pt>
    <dgm:pt modelId="{DC55CB71-C3C6-4101-8B83-46FB5DEA4D1F}" type="parTrans" cxnId="{04C1D10F-EA7D-4E7A-B6A0-C3DD62CC75CD}">
      <dgm:prSet/>
      <dgm:spPr/>
      <dgm:t>
        <a:bodyPr/>
        <a:lstStyle/>
        <a:p>
          <a:endParaRPr lang="en-IN" sz="2000"/>
        </a:p>
      </dgm:t>
    </dgm:pt>
    <dgm:pt modelId="{8DC34C69-0E17-41AA-AFCB-6DFCB7B1182B}" type="sibTrans" cxnId="{04C1D10F-EA7D-4E7A-B6A0-C3DD62CC75CD}">
      <dgm:prSet/>
      <dgm:spPr/>
      <dgm:t>
        <a:bodyPr/>
        <a:lstStyle/>
        <a:p>
          <a:endParaRPr lang="en-IN" sz="2000"/>
        </a:p>
      </dgm:t>
    </dgm:pt>
    <dgm:pt modelId="{2B71BAF8-F537-4303-8F62-58F76008820E}">
      <dgm:prSet phldrT="[Text]" custT="1"/>
      <dgm:spPr/>
      <dgm:t>
        <a:bodyPr/>
        <a:lstStyle/>
        <a:p>
          <a:r>
            <a:rPr lang="en-IN" sz="2000" dirty="0">
              <a:effectLst/>
            </a:rPr>
            <a:t>Tooling, Jigs &amp; Fixture Design</a:t>
          </a:r>
        </a:p>
      </dgm:t>
    </dgm:pt>
    <dgm:pt modelId="{4483D6CB-3F75-40A3-BC04-387C416F7F07}" type="parTrans" cxnId="{0B205D26-40A6-46D4-AA40-80D323DEED76}">
      <dgm:prSet/>
      <dgm:spPr/>
      <dgm:t>
        <a:bodyPr/>
        <a:lstStyle/>
        <a:p>
          <a:endParaRPr lang="en-IN"/>
        </a:p>
      </dgm:t>
    </dgm:pt>
    <dgm:pt modelId="{7DC29A02-68F6-47B8-B902-B355D994B4FC}" type="sibTrans" cxnId="{0B205D26-40A6-46D4-AA40-80D323DEED76}">
      <dgm:prSet/>
      <dgm:spPr/>
      <dgm:t>
        <a:bodyPr/>
        <a:lstStyle/>
        <a:p>
          <a:endParaRPr lang="en-IN"/>
        </a:p>
      </dgm:t>
    </dgm:pt>
    <dgm:pt modelId="{25228EE7-4310-4BF3-AEC8-AE0E1B16AB44}">
      <dgm:prSet phldrT="[Text]" custT="1"/>
      <dgm:spPr/>
      <dgm:t>
        <a:bodyPr/>
        <a:lstStyle/>
        <a:p>
          <a:r>
            <a:rPr lang="en-IN" sz="2000" dirty="0">
              <a:effectLst/>
            </a:rPr>
            <a:t>Value Engineering</a:t>
          </a:r>
        </a:p>
      </dgm:t>
    </dgm:pt>
    <dgm:pt modelId="{44A544A3-E185-4BC5-8D1E-6A896F4FD63E}" type="parTrans" cxnId="{BA40D460-4F56-4362-86F3-451E259F4CCA}">
      <dgm:prSet/>
      <dgm:spPr/>
      <dgm:t>
        <a:bodyPr/>
        <a:lstStyle/>
        <a:p>
          <a:endParaRPr lang="en-IN"/>
        </a:p>
      </dgm:t>
    </dgm:pt>
    <dgm:pt modelId="{9816B26D-FBBE-45D3-8A50-A9D07DA4F8A9}" type="sibTrans" cxnId="{BA40D460-4F56-4362-86F3-451E259F4CCA}">
      <dgm:prSet/>
      <dgm:spPr/>
      <dgm:t>
        <a:bodyPr/>
        <a:lstStyle/>
        <a:p>
          <a:endParaRPr lang="en-IN"/>
        </a:p>
      </dgm:t>
    </dgm:pt>
    <dgm:pt modelId="{3765E1FD-1C78-440D-8890-C3DADCBF2AD9}" type="pres">
      <dgm:prSet presAssocID="{E659AEDD-8697-4560-8C0D-359BF8C53C4B}" presName="vert0" presStyleCnt="0">
        <dgm:presLayoutVars>
          <dgm:dir/>
          <dgm:animOne val="branch"/>
          <dgm:animLvl val="lvl"/>
        </dgm:presLayoutVars>
      </dgm:prSet>
      <dgm:spPr/>
    </dgm:pt>
    <dgm:pt modelId="{3A52F5D3-03AC-4204-8CC5-39047A7DF0AC}" type="pres">
      <dgm:prSet presAssocID="{20ADCD02-86B5-4DA1-A7DB-F50A2173BD0D}" presName="thickLine" presStyleLbl="alignNode1" presStyleIdx="0" presStyleCnt="1"/>
      <dgm:spPr/>
    </dgm:pt>
    <dgm:pt modelId="{EF552AA1-52E3-4F47-A7F7-9FA7DF8A9A9C}" type="pres">
      <dgm:prSet presAssocID="{20ADCD02-86B5-4DA1-A7DB-F50A2173BD0D}" presName="horz1" presStyleCnt="0"/>
      <dgm:spPr/>
    </dgm:pt>
    <dgm:pt modelId="{6CCCE45D-3BC0-40BC-A676-64F7A64D7318}" type="pres">
      <dgm:prSet presAssocID="{20ADCD02-86B5-4DA1-A7DB-F50A2173BD0D}" presName="tx1" presStyleLbl="revTx" presStyleIdx="0" presStyleCnt="9" custScaleX="58653"/>
      <dgm:spPr/>
    </dgm:pt>
    <dgm:pt modelId="{99FCB91E-2FDE-4BF8-AF0C-F1DADD54DC1B}" type="pres">
      <dgm:prSet presAssocID="{20ADCD02-86B5-4DA1-A7DB-F50A2173BD0D}" presName="vert1" presStyleCnt="0"/>
      <dgm:spPr/>
    </dgm:pt>
    <dgm:pt modelId="{DC5CE3F3-90F6-46AB-9DED-830366581110}" type="pres">
      <dgm:prSet presAssocID="{61EE727C-D9FC-4D44-A652-A2ADFDBC9D94}" presName="vertSpace2a" presStyleCnt="0"/>
      <dgm:spPr/>
    </dgm:pt>
    <dgm:pt modelId="{01B60CCD-E69D-486E-8B9C-ED7D50BD51D2}" type="pres">
      <dgm:prSet presAssocID="{61EE727C-D9FC-4D44-A652-A2ADFDBC9D94}" presName="horz2" presStyleCnt="0"/>
      <dgm:spPr/>
    </dgm:pt>
    <dgm:pt modelId="{2207963E-5910-495A-9795-0B49D8263193}" type="pres">
      <dgm:prSet presAssocID="{61EE727C-D9FC-4D44-A652-A2ADFDBC9D94}" presName="horzSpace2" presStyleCnt="0"/>
      <dgm:spPr/>
    </dgm:pt>
    <dgm:pt modelId="{9460A340-C491-444E-A740-20ECCAD34226}" type="pres">
      <dgm:prSet presAssocID="{61EE727C-D9FC-4D44-A652-A2ADFDBC9D94}" presName="tx2" presStyleLbl="revTx" presStyleIdx="1" presStyleCnt="9"/>
      <dgm:spPr/>
    </dgm:pt>
    <dgm:pt modelId="{51E417B7-02A2-4715-968A-9AD9DAAD8877}" type="pres">
      <dgm:prSet presAssocID="{61EE727C-D9FC-4D44-A652-A2ADFDBC9D94}" presName="vert2" presStyleCnt="0"/>
      <dgm:spPr/>
    </dgm:pt>
    <dgm:pt modelId="{29EC3C7C-2DC6-4776-988A-D82E6C587726}" type="pres">
      <dgm:prSet presAssocID="{61EE727C-D9FC-4D44-A652-A2ADFDBC9D94}" presName="thinLine2b" presStyleLbl="callout" presStyleIdx="0" presStyleCnt="8"/>
      <dgm:spPr/>
    </dgm:pt>
    <dgm:pt modelId="{80F29DD3-B53D-401F-A995-1051F1469081}" type="pres">
      <dgm:prSet presAssocID="{61EE727C-D9FC-4D44-A652-A2ADFDBC9D94}" presName="vertSpace2b" presStyleCnt="0"/>
      <dgm:spPr/>
    </dgm:pt>
    <dgm:pt modelId="{C1E4161A-000C-4438-954B-C06A5F46FC44}" type="pres">
      <dgm:prSet presAssocID="{0EC3A579-6126-4928-B57F-83D2E9F835BC}" presName="horz2" presStyleCnt="0"/>
      <dgm:spPr/>
    </dgm:pt>
    <dgm:pt modelId="{5F55990D-B5CA-48E9-8BAC-E0B2650FCA64}" type="pres">
      <dgm:prSet presAssocID="{0EC3A579-6126-4928-B57F-83D2E9F835BC}" presName="horzSpace2" presStyleCnt="0"/>
      <dgm:spPr/>
    </dgm:pt>
    <dgm:pt modelId="{FA34BB14-B6AF-444B-B391-47F16448FC84}" type="pres">
      <dgm:prSet presAssocID="{0EC3A579-6126-4928-B57F-83D2E9F835BC}" presName="tx2" presStyleLbl="revTx" presStyleIdx="2" presStyleCnt="9"/>
      <dgm:spPr/>
    </dgm:pt>
    <dgm:pt modelId="{08F364E6-7CF7-4A2C-ABFE-58156C876049}" type="pres">
      <dgm:prSet presAssocID="{0EC3A579-6126-4928-B57F-83D2E9F835BC}" presName="vert2" presStyleCnt="0"/>
      <dgm:spPr/>
    </dgm:pt>
    <dgm:pt modelId="{0087E8CC-3781-4485-8FFC-5DDCA80884E5}" type="pres">
      <dgm:prSet presAssocID="{0EC3A579-6126-4928-B57F-83D2E9F835BC}" presName="thinLine2b" presStyleLbl="callout" presStyleIdx="1" presStyleCnt="8"/>
      <dgm:spPr/>
    </dgm:pt>
    <dgm:pt modelId="{CF367A0A-BE9E-4F05-98FF-29495D9B047A}" type="pres">
      <dgm:prSet presAssocID="{0EC3A579-6126-4928-B57F-83D2E9F835BC}" presName="vertSpace2b" presStyleCnt="0"/>
      <dgm:spPr/>
    </dgm:pt>
    <dgm:pt modelId="{7D34E700-8725-43E5-990D-8AB36FBB89C5}" type="pres">
      <dgm:prSet presAssocID="{612527FE-27EF-47DE-8036-733B5293094F}" presName="horz2" presStyleCnt="0"/>
      <dgm:spPr/>
    </dgm:pt>
    <dgm:pt modelId="{984AF914-1282-4EDE-BDDF-02684DEF76ED}" type="pres">
      <dgm:prSet presAssocID="{612527FE-27EF-47DE-8036-733B5293094F}" presName="horzSpace2" presStyleCnt="0"/>
      <dgm:spPr/>
    </dgm:pt>
    <dgm:pt modelId="{C807B8B9-8F05-43FD-89DD-772875818AFB}" type="pres">
      <dgm:prSet presAssocID="{612527FE-27EF-47DE-8036-733B5293094F}" presName="tx2" presStyleLbl="revTx" presStyleIdx="3" presStyleCnt="9"/>
      <dgm:spPr/>
    </dgm:pt>
    <dgm:pt modelId="{E2E663B3-DDDD-483D-A1BE-EF78955B7694}" type="pres">
      <dgm:prSet presAssocID="{612527FE-27EF-47DE-8036-733B5293094F}" presName="vert2" presStyleCnt="0"/>
      <dgm:spPr/>
    </dgm:pt>
    <dgm:pt modelId="{B739B13F-4ED4-407E-AEE3-A9DA2888EF1B}" type="pres">
      <dgm:prSet presAssocID="{612527FE-27EF-47DE-8036-733B5293094F}" presName="thinLine2b" presStyleLbl="callout" presStyleIdx="2" presStyleCnt="8"/>
      <dgm:spPr/>
    </dgm:pt>
    <dgm:pt modelId="{5BFDB1A1-787A-4078-A54D-7F326A6CD7F2}" type="pres">
      <dgm:prSet presAssocID="{612527FE-27EF-47DE-8036-733B5293094F}" presName="vertSpace2b" presStyleCnt="0"/>
      <dgm:spPr/>
    </dgm:pt>
    <dgm:pt modelId="{C007475B-5F9B-4DDC-8C46-0034203EA5F0}" type="pres">
      <dgm:prSet presAssocID="{749D814D-DDE1-429E-98CF-A9082604E55F}" presName="horz2" presStyleCnt="0"/>
      <dgm:spPr/>
    </dgm:pt>
    <dgm:pt modelId="{203890B3-891F-42A7-87DA-01B203D21AE3}" type="pres">
      <dgm:prSet presAssocID="{749D814D-DDE1-429E-98CF-A9082604E55F}" presName="horzSpace2" presStyleCnt="0"/>
      <dgm:spPr/>
    </dgm:pt>
    <dgm:pt modelId="{A6CDF144-5722-4CC0-A726-394238C7933B}" type="pres">
      <dgm:prSet presAssocID="{749D814D-DDE1-429E-98CF-A9082604E55F}" presName="tx2" presStyleLbl="revTx" presStyleIdx="4" presStyleCnt="9"/>
      <dgm:spPr/>
    </dgm:pt>
    <dgm:pt modelId="{77336435-A25F-4D61-861D-4ED0EC1886F8}" type="pres">
      <dgm:prSet presAssocID="{749D814D-DDE1-429E-98CF-A9082604E55F}" presName="vert2" presStyleCnt="0"/>
      <dgm:spPr/>
    </dgm:pt>
    <dgm:pt modelId="{4EE2F4C3-A5D1-4A01-8039-0D0E48D223E2}" type="pres">
      <dgm:prSet presAssocID="{749D814D-DDE1-429E-98CF-A9082604E55F}" presName="thinLine2b" presStyleLbl="callout" presStyleIdx="3" presStyleCnt="8"/>
      <dgm:spPr/>
    </dgm:pt>
    <dgm:pt modelId="{429BDCB4-083F-4D70-9827-65EE73EAB3EC}" type="pres">
      <dgm:prSet presAssocID="{749D814D-DDE1-429E-98CF-A9082604E55F}" presName="vertSpace2b" presStyleCnt="0"/>
      <dgm:spPr/>
    </dgm:pt>
    <dgm:pt modelId="{0480582F-E50C-40E6-AA65-20F8B63A76AC}" type="pres">
      <dgm:prSet presAssocID="{EBF1D564-1686-4F63-A848-D6F5C94BD8D4}" presName="horz2" presStyleCnt="0"/>
      <dgm:spPr/>
    </dgm:pt>
    <dgm:pt modelId="{07069625-DA07-4BBD-BEB3-95BE53AC87C2}" type="pres">
      <dgm:prSet presAssocID="{EBF1D564-1686-4F63-A848-D6F5C94BD8D4}" presName="horzSpace2" presStyleCnt="0"/>
      <dgm:spPr/>
    </dgm:pt>
    <dgm:pt modelId="{B999E242-0AF2-41A2-A49A-0C958E3FD8C6}" type="pres">
      <dgm:prSet presAssocID="{EBF1D564-1686-4F63-A848-D6F5C94BD8D4}" presName="tx2" presStyleLbl="revTx" presStyleIdx="5" presStyleCnt="9"/>
      <dgm:spPr/>
    </dgm:pt>
    <dgm:pt modelId="{3C9E0756-A8A9-416F-ACB0-54141AE12188}" type="pres">
      <dgm:prSet presAssocID="{EBF1D564-1686-4F63-A848-D6F5C94BD8D4}" presName="vert2" presStyleCnt="0"/>
      <dgm:spPr/>
    </dgm:pt>
    <dgm:pt modelId="{7E5F3548-60CF-48E9-9720-40F3A85FBCD7}" type="pres">
      <dgm:prSet presAssocID="{EBF1D564-1686-4F63-A848-D6F5C94BD8D4}" presName="thinLine2b" presStyleLbl="callout" presStyleIdx="4" presStyleCnt="8"/>
      <dgm:spPr/>
    </dgm:pt>
    <dgm:pt modelId="{214B7278-67BB-4390-AE6E-E9BD099E8932}" type="pres">
      <dgm:prSet presAssocID="{EBF1D564-1686-4F63-A848-D6F5C94BD8D4}" presName="vertSpace2b" presStyleCnt="0"/>
      <dgm:spPr/>
    </dgm:pt>
    <dgm:pt modelId="{5A6F8344-C4D0-42B5-BF5D-35EE114F5ECE}" type="pres">
      <dgm:prSet presAssocID="{25228EE7-4310-4BF3-AEC8-AE0E1B16AB44}" presName="horz2" presStyleCnt="0"/>
      <dgm:spPr/>
    </dgm:pt>
    <dgm:pt modelId="{5F2D79A3-BA6D-45C2-86E2-9E858239F8FD}" type="pres">
      <dgm:prSet presAssocID="{25228EE7-4310-4BF3-AEC8-AE0E1B16AB44}" presName="horzSpace2" presStyleCnt="0"/>
      <dgm:spPr/>
    </dgm:pt>
    <dgm:pt modelId="{ED7CDCDE-62E6-479A-B14F-E2B31E657644}" type="pres">
      <dgm:prSet presAssocID="{25228EE7-4310-4BF3-AEC8-AE0E1B16AB44}" presName="tx2" presStyleLbl="revTx" presStyleIdx="6" presStyleCnt="9"/>
      <dgm:spPr/>
    </dgm:pt>
    <dgm:pt modelId="{2764946A-83A2-4F10-BD72-275DCB9D6421}" type="pres">
      <dgm:prSet presAssocID="{25228EE7-4310-4BF3-AEC8-AE0E1B16AB44}" presName="vert2" presStyleCnt="0"/>
      <dgm:spPr/>
    </dgm:pt>
    <dgm:pt modelId="{B7019D55-C01F-4DDD-B723-94B063BC98BC}" type="pres">
      <dgm:prSet presAssocID="{25228EE7-4310-4BF3-AEC8-AE0E1B16AB44}" presName="thinLine2b" presStyleLbl="callout" presStyleIdx="5" presStyleCnt="8"/>
      <dgm:spPr/>
    </dgm:pt>
    <dgm:pt modelId="{F80BAD9D-C357-45E4-80FF-9284E3239A40}" type="pres">
      <dgm:prSet presAssocID="{25228EE7-4310-4BF3-AEC8-AE0E1B16AB44}" presName="vertSpace2b" presStyleCnt="0"/>
      <dgm:spPr/>
    </dgm:pt>
    <dgm:pt modelId="{2F25D082-710F-41BE-977B-E7949BAC667B}" type="pres">
      <dgm:prSet presAssocID="{2B71BAF8-F537-4303-8F62-58F76008820E}" presName="horz2" presStyleCnt="0"/>
      <dgm:spPr/>
    </dgm:pt>
    <dgm:pt modelId="{23F7D45C-3DA3-4580-A281-C6F85A1BE53D}" type="pres">
      <dgm:prSet presAssocID="{2B71BAF8-F537-4303-8F62-58F76008820E}" presName="horzSpace2" presStyleCnt="0"/>
      <dgm:spPr/>
    </dgm:pt>
    <dgm:pt modelId="{38FBFF70-7837-4260-A403-0EED322C7920}" type="pres">
      <dgm:prSet presAssocID="{2B71BAF8-F537-4303-8F62-58F76008820E}" presName="tx2" presStyleLbl="revTx" presStyleIdx="7" presStyleCnt="9"/>
      <dgm:spPr/>
    </dgm:pt>
    <dgm:pt modelId="{EDBF38F9-818B-4BE9-8BBF-646A429CEFA7}" type="pres">
      <dgm:prSet presAssocID="{2B71BAF8-F537-4303-8F62-58F76008820E}" presName="vert2" presStyleCnt="0"/>
      <dgm:spPr/>
    </dgm:pt>
    <dgm:pt modelId="{F7A21C3F-F20A-4246-A824-D2C90D6E8D21}" type="pres">
      <dgm:prSet presAssocID="{2B71BAF8-F537-4303-8F62-58F76008820E}" presName="thinLine2b" presStyleLbl="callout" presStyleIdx="6" presStyleCnt="8"/>
      <dgm:spPr/>
    </dgm:pt>
    <dgm:pt modelId="{E2FB8D11-4DAE-450F-BAAA-BC90623CA537}" type="pres">
      <dgm:prSet presAssocID="{2B71BAF8-F537-4303-8F62-58F76008820E}" presName="vertSpace2b" presStyleCnt="0"/>
      <dgm:spPr/>
    </dgm:pt>
    <dgm:pt modelId="{D8688464-ED09-43B0-9EF9-B1BD1A01BB1C}" type="pres">
      <dgm:prSet presAssocID="{3FF13D60-D887-4030-8AE7-641B873D85EF}" presName="horz2" presStyleCnt="0"/>
      <dgm:spPr/>
    </dgm:pt>
    <dgm:pt modelId="{F433B85B-5100-4E19-8D34-8D8E40CEC13C}" type="pres">
      <dgm:prSet presAssocID="{3FF13D60-D887-4030-8AE7-641B873D85EF}" presName="horzSpace2" presStyleCnt="0"/>
      <dgm:spPr/>
    </dgm:pt>
    <dgm:pt modelId="{FFC44393-0188-462E-B1FC-735B75244CB2}" type="pres">
      <dgm:prSet presAssocID="{3FF13D60-D887-4030-8AE7-641B873D85EF}" presName="tx2" presStyleLbl="revTx" presStyleIdx="8" presStyleCnt="9"/>
      <dgm:spPr/>
    </dgm:pt>
    <dgm:pt modelId="{4265CA2C-A29B-46FA-B88B-354DEF60A6C6}" type="pres">
      <dgm:prSet presAssocID="{3FF13D60-D887-4030-8AE7-641B873D85EF}" presName="vert2" presStyleCnt="0"/>
      <dgm:spPr/>
    </dgm:pt>
    <dgm:pt modelId="{EA707225-DD87-413E-8248-85823B5C94EC}" type="pres">
      <dgm:prSet presAssocID="{3FF13D60-D887-4030-8AE7-641B873D85EF}" presName="thinLine2b" presStyleLbl="callout" presStyleIdx="7" presStyleCnt="8"/>
      <dgm:spPr/>
    </dgm:pt>
    <dgm:pt modelId="{4EF4A666-BE67-4776-B684-67908D5B3EC8}" type="pres">
      <dgm:prSet presAssocID="{3FF13D60-D887-4030-8AE7-641B873D85EF}" presName="vertSpace2b" presStyleCnt="0"/>
      <dgm:spPr/>
    </dgm:pt>
  </dgm:ptLst>
  <dgm:cxnLst>
    <dgm:cxn modelId="{6700ED09-28C0-43F9-84A6-22EBE0EF9F50}" srcId="{E659AEDD-8697-4560-8C0D-359BF8C53C4B}" destId="{20ADCD02-86B5-4DA1-A7DB-F50A2173BD0D}" srcOrd="0" destOrd="0" parTransId="{21B1820B-22BE-45BB-9468-08DE5C6F630E}" sibTransId="{FB8229BA-72A6-49AA-9AFE-1F3E6BA78BEC}"/>
    <dgm:cxn modelId="{04C1D10F-EA7D-4E7A-B6A0-C3DD62CC75CD}" srcId="{20ADCD02-86B5-4DA1-A7DB-F50A2173BD0D}" destId="{3FF13D60-D887-4030-8AE7-641B873D85EF}" srcOrd="7" destOrd="0" parTransId="{DC55CB71-C3C6-4101-8B83-46FB5DEA4D1F}" sibTransId="{8DC34C69-0E17-41AA-AFCB-6DFCB7B1182B}"/>
    <dgm:cxn modelId="{CE4CA212-92AC-44A7-92D2-73D01D3C9037}" type="presOf" srcId="{3FF13D60-D887-4030-8AE7-641B873D85EF}" destId="{FFC44393-0188-462E-B1FC-735B75244CB2}" srcOrd="0" destOrd="0" presId="urn:microsoft.com/office/officeart/2008/layout/LinedList"/>
    <dgm:cxn modelId="{6774FC12-E5F4-4C60-AD48-820987B2872E}" srcId="{20ADCD02-86B5-4DA1-A7DB-F50A2173BD0D}" destId="{749D814D-DDE1-429E-98CF-A9082604E55F}" srcOrd="3" destOrd="0" parTransId="{7DFEAF7A-6C9C-4ED0-B5F9-AE174CC07168}" sibTransId="{83F709DD-D458-44DA-B08D-B96190E4BB59}"/>
    <dgm:cxn modelId="{39A55019-F94E-4B6C-B557-1D989C9BFEF4}" srcId="{20ADCD02-86B5-4DA1-A7DB-F50A2173BD0D}" destId="{61EE727C-D9FC-4D44-A652-A2ADFDBC9D94}" srcOrd="0" destOrd="0" parTransId="{F1EB72EB-0890-40C6-A826-B4C9D93433F1}" sibTransId="{38F247C2-6D7B-4419-8703-3DED51477B5A}"/>
    <dgm:cxn modelId="{0B205D26-40A6-46D4-AA40-80D323DEED76}" srcId="{20ADCD02-86B5-4DA1-A7DB-F50A2173BD0D}" destId="{2B71BAF8-F537-4303-8F62-58F76008820E}" srcOrd="6" destOrd="0" parTransId="{4483D6CB-3F75-40A3-BC04-387C416F7F07}" sibTransId="{7DC29A02-68F6-47B8-B902-B355D994B4FC}"/>
    <dgm:cxn modelId="{45CC052C-3FAB-4C3E-B356-43D964ADFAB9}" type="presOf" srcId="{E659AEDD-8697-4560-8C0D-359BF8C53C4B}" destId="{3765E1FD-1C78-440D-8890-C3DADCBF2AD9}" srcOrd="0" destOrd="0" presId="urn:microsoft.com/office/officeart/2008/layout/LinedList"/>
    <dgm:cxn modelId="{F26B9D3D-6D08-4FDA-9517-90EBA6A79034}" type="presOf" srcId="{0EC3A579-6126-4928-B57F-83D2E9F835BC}" destId="{FA34BB14-B6AF-444B-B391-47F16448FC84}" srcOrd="0" destOrd="0" presId="urn:microsoft.com/office/officeart/2008/layout/LinedList"/>
    <dgm:cxn modelId="{F54B685E-C3B6-45CB-8794-9DA8D972B0F6}" type="presOf" srcId="{612527FE-27EF-47DE-8036-733B5293094F}" destId="{C807B8B9-8F05-43FD-89DD-772875818AFB}" srcOrd="0" destOrd="0" presId="urn:microsoft.com/office/officeart/2008/layout/LinedList"/>
    <dgm:cxn modelId="{BA40D460-4F56-4362-86F3-451E259F4CCA}" srcId="{20ADCD02-86B5-4DA1-A7DB-F50A2173BD0D}" destId="{25228EE7-4310-4BF3-AEC8-AE0E1B16AB44}" srcOrd="5" destOrd="0" parTransId="{44A544A3-E185-4BC5-8D1E-6A896F4FD63E}" sibTransId="{9816B26D-FBBE-45D3-8A50-A9D07DA4F8A9}"/>
    <dgm:cxn modelId="{93FE1C48-65F5-4A19-8278-BA2DA06AC609}" type="presOf" srcId="{25228EE7-4310-4BF3-AEC8-AE0E1B16AB44}" destId="{ED7CDCDE-62E6-479A-B14F-E2B31E657644}" srcOrd="0" destOrd="0" presId="urn:microsoft.com/office/officeart/2008/layout/LinedList"/>
    <dgm:cxn modelId="{B75D248F-806D-4A2C-AD99-B2C87112B2CC}" srcId="{20ADCD02-86B5-4DA1-A7DB-F50A2173BD0D}" destId="{0EC3A579-6126-4928-B57F-83D2E9F835BC}" srcOrd="1" destOrd="0" parTransId="{0F621C02-CA58-4A0D-85BE-E18F3CE105CA}" sibTransId="{B6919D36-8C82-41CF-ABDD-24584BCD8FCA}"/>
    <dgm:cxn modelId="{34F8C8A8-3F59-4D3C-9BE0-F5657C530FA4}" srcId="{20ADCD02-86B5-4DA1-A7DB-F50A2173BD0D}" destId="{EBF1D564-1686-4F63-A848-D6F5C94BD8D4}" srcOrd="4" destOrd="0" parTransId="{4D774A6E-0C0B-4D99-B463-116371C8253D}" sibTransId="{550C13FF-ED3B-4DCF-9C72-2B9FAE282BF2}"/>
    <dgm:cxn modelId="{106510B7-4031-40A8-99EF-A64562F4F004}" type="presOf" srcId="{20ADCD02-86B5-4DA1-A7DB-F50A2173BD0D}" destId="{6CCCE45D-3BC0-40BC-A676-64F7A64D7318}" srcOrd="0" destOrd="0" presId="urn:microsoft.com/office/officeart/2008/layout/LinedList"/>
    <dgm:cxn modelId="{925A61BB-3806-4D40-BE8F-589C7F30361D}" type="presOf" srcId="{2B71BAF8-F537-4303-8F62-58F76008820E}" destId="{38FBFF70-7837-4260-A403-0EED322C7920}" srcOrd="0" destOrd="0" presId="urn:microsoft.com/office/officeart/2008/layout/LinedList"/>
    <dgm:cxn modelId="{1A9C1CC2-E48C-41D9-B914-234F2C54A0B1}" type="presOf" srcId="{749D814D-DDE1-429E-98CF-A9082604E55F}" destId="{A6CDF144-5722-4CC0-A726-394238C7933B}" srcOrd="0" destOrd="0" presId="urn:microsoft.com/office/officeart/2008/layout/LinedList"/>
    <dgm:cxn modelId="{8A697AC2-6B15-4F45-8CB6-2E4D4907E1D4}" type="presOf" srcId="{61EE727C-D9FC-4D44-A652-A2ADFDBC9D94}" destId="{9460A340-C491-444E-A740-20ECCAD34226}" srcOrd="0" destOrd="0" presId="urn:microsoft.com/office/officeart/2008/layout/LinedList"/>
    <dgm:cxn modelId="{6B7F70CF-F1AF-4687-8652-5B58270F4D1C}" type="presOf" srcId="{EBF1D564-1686-4F63-A848-D6F5C94BD8D4}" destId="{B999E242-0AF2-41A2-A49A-0C958E3FD8C6}" srcOrd="0" destOrd="0" presId="urn:microsoft.com/office/officeart/2008/layout/LinedList"/>
    <dgm:cxn modelId="{5F9EEED3-04CF-46E3-9542-A40A8B8B0AA6}" srcId="{20ADCD02-86B5-4DA1-A7DB-F50A2173BD0D}" destId="{612527FE-27EF-47DE-8036-733B5293094F}" srcOrd="2" destOrd="0" parTransId="{46CFB4B2-B205-4CF6-8ABB-AEBBF252F898}" sibTransId="{98F0AEB2-8056-4264-BAAF-EED36081F20B}"/>
    <dgm:cxn modelId="{548C4007-C3BE-4319-A62E-0C761757310C}" type="presParOf" srcId="{3765E1FD-1C78-440D-8890-C3DADCBF2AD9}" destId="{3A52F5D3-03AC-4204-8CC5-39047A7DF0AC}" srcOrd="0" destOrd="0" presId="urn:microsoft.com/office/officeart/2008/layout/LinedList"/>
    <dgm:cxn modelId="{E678DEBA-5BEC-485D-99F0-52AD5C73F082}" type="presParOf" srcId="{3765E1FD-1C78-440D-8890-C3DADCBF2AD9}" destId="{EF552AA1-52E3-4F47-A7F7-9FA7DF8A9A9C}" srcOrd="1" destOrd="0" presId="urn:microsoft.com/office/officeart/2008/layout/LinedList"/>
    <dgm:cxn modelId="{1DD78E78-DB2A-4FC9-B50A-0A7B2F3CB3FA}" type="presParOf" srcId="{EF552AA1-52E3-4F47-A7F7-9FA7DF8A9A9C}" destId="{6CCCE45D-3BC0-40BC-A676-64F7A64D7318}" srcOrd="0" destOrd="0" presId="urn:microsoft.com/office/officeart/2008/layout/LinedList"/>
    <dgm:cxn modelId="{48D8A97B-3D74-409D-AACF-029B45D4FDE6}" type="presParOf" srcId="{EF552AA1-52E3-4F47-A7F7-9FA7DF8A9A9C}" destId="{99FCB91E-2FDE-4BF8-AF0C-F1DADD54DC1B}" srcOrd="1" destOrd="0" presId="urn:microsoft.com/office/officeart/2008/layout/LinedList"/>
    <dgm:cxn modelId="{94597C27-A863-49D8-9B9A-A98174DF7AEC}" type="presParOf" srcId="{99FCB91E-2FDE-4BF8-AF0C-F1DADD54DC1B}" destId="{DC5CE3F3-90F6-46AB-9DED-830366581110}" srcOrd="0" destOrd="0" presId="urn:microsoft.com/office/officeart/2008/layout/LinedList"/>
    <dgm:cxn modelId="{00299BA6-C6F9-490A-8645-5B29E015E6B9}" type="presParOf" srcId="{99FCB91E-2FDE-4BF8-AF0C-F1DADD54DC1B}" destId="{01B60CCD-E69D-486E-8B9C-ED7D50BD51D2}" srcOrd="1" destOrd="0" presId="urn:microsoft.com/office/officeart/2008/layout/LinedList"/>
    <dgm:cxn modelId="{C543BC81-6C56-4BB0-B1A2-9A2BFA683399}" type="presParOf" srcId="{01B60CCD-E69D-486E-8B9C-ED7D50BD51D2}" destId="{2207963E-5910-495A-9795-0B49D8263193}" srcOrd="0" destOrd="0" presId="urn:microsoft.com/office/officeart/2008/layout/LinedList"/>
    <dgm:cxn modelId="{65828963-14D1-4BF9-BDF1-CEBE53F673D4}" type="presParOf" srcId="{01B60CCD-E69D-486E-8B9C-ED7D50BD51D2}" destId="{9460A340-C491-444E-A740-20ECCAD34226}" srcOrd="1" destOrd="0" presId="urn:microsoft.com/office/officeart/2008/layout/LinedList"/>
    <dgm:cxn modelId="{636487E8-EA12-4720-AD63-3FB3FA62C22D}" type="presParOf" srcId="{01B60CCD-E69D-486E-8B9C-ED7D50BD51D2}" destId="{51E417B7-02A2-4715-968A-9AD9DAAD8877}" srcOrd="2" destOrd="0" presId="urn:microsoft.com/office/officeart/2008/layout/LinedList"/>
    <dgm:cxn modelId="{06C77B13-A4CA-4A9D-8CF2-A169D66FC885}" type="presParOf" srcId="{99FCB91E-2FDE-4BF8-AF0C-F1DADD54DC1B}" destId="{29EC3C7C-2DC6-4776-988A-D82E6C587726}" srcOrd="2" destOrd="0" presId="urn:microsoft.com/office/officeart/2008/layout/LinedList"/>
    <dgm:cxn modelId="{7D3CE83E-B557-46C0-97EE-AE8501E517CC}" type="presParOf" srcId="{99FCB91E-2FDE-4BF8-AF0C-F1DADD54DC1B}" destId="{80F29DD3-B53D-401F-A995-1051F1469081}" srcOrd="3" destOrd="0" presId="urn:microsoft.com/office/officeart/2008/layout/LinedList"/>
    <dgm:cxn modelId="{DA0D8CEC-58A1-44C3-91F3-AFCEC99DD079}" type="presParOf" srcId="{99FCB91E-2FDE-4BF8-AF0C-F1DADD54DC1B}" destId="{C1E4161A-000C-4438-954B-C06A5F46FC44}" srcOrd="4" destOrd="0" presId="urn:microsoft.com/office/officeart/2008/layout/LinedList"/>
    <dgm:cxn modelId="{0E0AD047-A28D-410F-974A-B0147B6E3FFF}" type="presParOf" srcId="{C1E4161A-000C-4438-954B-C06A5F46FC44}" destId="{5F55990D-B5CA-48E9-8BAC-E0B2650FCA64}" srcOrd="0" destOrd="0" presId="urn:microsoft.com/office/officeart/2008/layout/LinedList"/>
    <dgm:cxn modelId="{18CA5982-6C62-4CFC-8ADB-4EC0B299D358}" type="presParOf" srcId="{C1E4161A-000C-4438-954B-C06A5F46FC44}" destId="{FA34BB14-B6AF-444B-B391-47F16448FC84}" srcOrd="1" destOrd="0" presId="urn:microsoft.com/office/officeart/2008/layout/LinedList"/>
    <dgm:cxn modelId="{2852B73F-36CA-42C4-9BE0-E9E536E8CE00}" type="presParOf" srcId="{C1E4161A-000C-4438-954B-C06A5F46FC44}" destId="{08F364E6-7CF7-4A2C-ABFE-58156C876049}" srcOrd="2" destOrd="0" presId="urn:microsoft.com/office/officeart/2008/layout/LinedList"/>
    <dgm:cxn modelId="{7638CCDA-4131-4EA4-BABA-235B68104770}" type="presParOf" srcId="{99FCB91E-2FDE-4BF8-AF0C-F1DADD54DC1B}" destId="{0087E8CC-3781-4485-8FFC-5DDCA80884E5}" srcOrd="5" destOrd="0" presId="urn:microsoft.com/office/officeart/2008/layout/LinedList"/>
    <dgm:cxn modelId="{4F182EEA-8F84-47F4-8C44-E64420D52C3E}" type="presParOf" srcId="{99FCB91E-2FDE-4BF8-AF0C-F1DADD54DC1B}" destId="{CF367A0A-BE9E-4F05-98FF-29495D9B047A}" srcOrd="6" destOrd="0" presId="urn:microsoft.com/office/officeart/2008/layout/LinedList"/>
    <dgm:cxn modelId="{E5EB9BC0-CD03-4FEE-A9AB-37709AD43423}" type="presParOf" srcId="{99FCB91E-2FDE-4BF8-AF0C-F1DADD54DC1B}" destId="{7D34E700-8725-43E5-990D-8AB36FBB89C5}" srcOrd="7" destOrd="0" presId="urn:microsoft.com/office/officeart/2008/layout/LinedList"/>
    <dgm:cxn modelId="{BE88AEF7-F3A0-4713-908F-C8B87D13B398}" type="presParOf" srcId="{7D34E700-8725-43E5-990D-8AB36FBB89C5}" destId="{984AF914-1282-4EDE-BDDF-02684DEF76ED}" srcOrd="0" destOrd="0" presId="urn:microsoft.com/office/officeart/2008/layout/LinedList"/>
    <dgm:cxn modelId="{9DF85C62-A3AB-4FBF-BEB2-AA2D149C9874}" type="presParOf" srcId="{7D34E700-8725-43E5-990D-8AB36FBB89C5}" destId="{C807B8B9-8F05-43FD-89DD-772875818AFB}" srcOrd="1" destOrd="0" presId="urn:microsoft.com/office/officeart/2008/layout/LinedList"/>
    <dgm:cxn modelId="{4B164150-F6CD-41A4-B814-200C351C4ECB}" type="presParOf" srcId="{7D34E700-8725-43E5-990D-8AB36FBB89C5}" destId="{E2E663B3-DDDD-483D-A1BE-EF78955B7694}" srcOrd="2" destOrd="0" presId="urn:microsoft.com/office/officeart/2008/layout/LinedList"/>
    <dgm:cxn modelId="{A81C8FF4-19D9-4D32-BD0B-FBB9EBFB3C97}" type="presParOf" srcId="{99FCB91E-2FDE-4BF8-AF0C-F1DADD54DC1B}" destId="{B739B13F-4ED4-407E-AEE3-A9DA2888EF1B}" srcOrd="8" destOrd="0" presId="urn:microsoft.com/office/officeart/2008/layout/LinedList"/>
    <dgm:cxn modelId="{C623E143-C5C4-4CD9-BA58-5EEB7F4779DB}" type="presParOf" srcId="{99FCB91E-2FDE-4BF8-AF0C-F1DADD54DC1B}" destId="{5BFDB1A1-787A-4078-A54D-7F326A6CD7F2}" srcOrd="9" destOrd="0" presId="urn:microsoft.com/office/officeart/2008/layout/LinedList"/>
    <dgm:cxn modelId="{C60082B3-BD2E-4A7D-948D-E1E034D3E43A}" type="presParOf" srcId="{99FCB91E-2FDE-4BF8-AF0C-F1DADD54DC1B}" destId="{C007475B-5F9B-4DDC-8C46-0034203EA5F0}" srcOrd="10" destOrd="0" presId="urn:microsoft.com/office/officeart/2008/layout/LinedList"/>
    <dgm:cxn modelId="{F195E706-91FD-4A77-BD60-349C80F47549}" type="presParOf" srcId="{C007475B-5F9B-4DDC-8C46-0034203EA5F0}" destId="{203890B3-891F-42A7-87DA-01B203D21AE3}" srcOrd="0" destOrd="0" presId="urn:microsoft.com/office/officeart/2008/layout/LinedList"/>
    <dgm:cxn modelId="{6C895969-57E7-4A49-8794-738FDB04E390}" type="presParOf" srcId="{C007475B-5F9B-4DDC-8C46-0034203EA5F0}" destId="{A6CDF144-5722-4CC0-A726-394238C7933B}" srcOrd="1" destOrd="0" presId="urn:microsoft.com/office/officeart/2008/layout/LinedList"/>
    <dgm:cxn modelId="{F8DC1CEC-DDEF-4C3F-8DA0-ECCB5B03C756}" type="presParOf" srcId="{C007475B-5F9B-4DDC-8C46-0034203EA5F0}" destId="{77336435-A25F-4D61-861D-4ED0EC1886F8}" srcOrd="2" destOrd="0" presId="urn:microsoft.com/office/officeart/2008/layout/LinedList"/>
    <dgm:cxn modelId="{FDEF29AB-E93D-46F8-B0AE-43B98FFE666C}" type="presParOf" srcId="{99FCB91E-2FDE-4BF8-AF0C-F1DADD54DC1B}" destId="{4EE2F4C3-A5D1-4A01-8039-0D0E48D223E2}" srcOrd="11" destOrd="0" presId="urn:microsoft.com/office/officeart/2008/layout/LinedList"/>
    <dgm:cxn modelId="{FC72D160-7C6E-4E0D-9912-ADF6CA4B3841}" type="presParOf" srcId="{99FCB91E-2FDE-4BF8-AF0C-F1DADD54DC1B}" destId="{429BDCB4-083F-4D70-9827-65EE73EAB3EC}" srcOrd="12" destOrd="0" presId="urn:microsoft.com/office/officeart/2008/layout/LinedList"/>
    <dgm:cxn modelId="{FAA4AFAB-8553-42D7-880A-50AAFD18F9A9}" type="presParOf" srcId="{99FCB91E-2FDE-4BF8-AF0C-F1DADD54DC1B}" destId="{0480582F-E50C-40E6-AA65-20F8B63A76AC}" srcOrd="13" destOrd="0" presId="urn:microsoft.com/office/officeart/2008/layout/LinedList"/>
    <dgm:cxn modelId="{6126A618-8E49-4698-999E-18467A4A8FBF}" type="presParOf" srcId="{0480582F-E50C-40E6-AA65-20F8B63A76AC}" destId="{07069625-DA07-4BBD-BEB3-95BE53AC87C2}" srcOrd="0" destOrd="0" presId="urn:microsoft.com/office/officeart/2008/layout/LinedList"/>
    <dgm:cxn modelId="{1DF847E5-7182-4BBF-8FB4-F80F9320874C}" type="presParOf" srcId="{0480582F-E50C-40E6-AA65-20F8B63A76AC}" destId="{B999E242-0AF2-41A2-A49A-0C958E3FD8C6}" srcOrd="1" destOrd="0" presId="urn:microsoft.com/office/officeart/2008/layout/LinedList"/>
    <dgm:cxn modelId="{1A04596A-53A3-4801-B02E-0D6B9B79B2EC}" type="presParOf" srcId="{0480582F-E50C-40E6-AA65-20F8B63A76AC}" destId="{3C9E0756-A8A9-416F-ACB0-54141AE12188}" srcOrd="2" destOrd="0" presId="urn:microsoft.com/office/officeart/2008/layout/LinedList"/>
    <dgm:cxn modelId="{B9FA333D-8985-468E-B057-CB5E78929B82}" type="presParOf" srcId="{99FCB91E-2FDE-4BF8-AF0C-F1DADD54DC1B}" destId="{7E5F3548-60CF-48E9-9720-40F3A85FBCD7}" srcOrd="14" destOrd="0" presId="urn:microsoft.com/office/officeart/2008/layout/LinedList"/>
    <dgm:cxn modelId="{E65443B2-8A2D-41AC-8278-B648DEA8ED80}" type="presParOf" srcId="{99FCB91E-2FDE-4BF8-AF0C-F1DADD54DC1B}" destId="{214B7278-67BB-4390-AE6E-E9BD099E8932}" srcOrd="15" destOrd="0" presId="urn:microsoft.com/office/officeart/2008/layout/LinedList"/>
    <dgm:cxn modelId="{86FA7389-9B6C-44E8-A505-FE014FC96F5F}" type="presParOf" srcId="{99FCB91E-2FDE-4BF8-AF0C-F1DADD54DC1B}" destId="{5A6F8344-C4D0-42B5-BF5D-35EE114F5ECE}" srcOrd="16" destOrd="0" presId="urn:microsoft.com/office/officeart/2008/layout/LinedList"/>
    <dgm:cxn modelId="{17239D60-94CC-43E9-9D53-0E94F6655818}" type="presParOf" srcId="{5A6F8344-C4D0-42B5-BF5D-35EE114F5ECE}" destId="{5F2D79A3-BA6D-45C2-86E2-9E858239F8FD}" srcOrd="0" destOrd="0" presId="urn:microsoft.com/office/officeart/2008/layout/LinedList"/>
    <dgm:cxn modelId="{227649B0-7EB9-486F-AE23-5BD7306379FA}" type="presParOf" srcId="{5A6F8344-C4D0-42B5-BF5D-35EE114F5ECE}" destId="{ED7CDCDE-62E6-479A-B14F-E2B31E657644}" srcOrd="1" destOrd="0" presId="urn:microsoft.com/office/officeart/2008/layout/LinedList"/>
    <dgm:cxn modelId="{51A87F39-D429-4845-99DD-5D770F1383DC}" type="presParOf" srcId="{5A6F8344-C4D0-42B5-BF5D-35EE114F5ECE}" destId="{2764946A-83A2-4F10-BD72-275DCB9D6421}" srcOrd="2" destOrd="0" presId="urn:microsoft.com/office/officeart/2008/layout/LinedList"/>
    <dgm:cxn modelId="{752A0D96-1E27-4E7D-B51F-71D5E7CEBACE}" type="presParOf" srcId="{99FCB91E-2FDE-4BF8-AF0C-F1DADD54DC1B}" destId="{B7019D55-C01F-4DDD-B723-94B063BC98BC}" srcOrd="17" destOrd="0" presId="urn:microsoft.com/office/officeart/2008/layout/LinedList"/>
    <dgm:cxn modelId="{6F887056-D27F-4F44-920F-5C11A8C33BEE}" type="presParOf" srcId="{99FCB91E-2FDE-4BF8-AF0C-F1DADD54DC1B}" destId="{F80BAD9D-C357-45E4-80FF-9284E3239A40}" srcOrd="18" destOrd="0" presId="urn:microsoft.com/office/officeart/2008/layout/LinedList"/>
    <dgm:cxn modelId="{2DE2155F-2B34-4DB5-99C3-CC294D847E4A}" type="presParOf" srcId="{99FCB91E-2FDE-4BF8-AF0C-F1DADD54DC1B}" destId="{2F25D082-710F-41BE-977B-E7949BAC667B}" srcOrd="19" destOrd="0" presId="urn:microsoft.com/office/officeart/2008/layout/LinedList"/>
    <dgm:cxn modelId="{5047BA2E-FFFC-4EA1-B5A6-771AD2F5F8A5}" type="presParOf" srcId="{2F25D082-710F-41BE-977B-E7949BAC667B}" destId="{23F7D45C-3DA3-4580-A281-C6F85A1BE53D}" srcOrd="0" destOrd="0" presId="urn:microsoft.com/office/officeart/2008/layout/LinedList"/>
    <dgm:cxn modelId="{EBBCF003-6D34-4014-9A6F-560FB44B9345}" type="presParOf" srcId="{2F25D082-710F-41BE-977B-E7949BAC667B}" destId="{38FBFF70-7837-4260-A403-0EED322C7920}" srcOrd="1" destOrd="0" presId="urn:microsoft.com/office/officeart/2008/layout/LinedList"/>
    <dgm:cxn modelId="{AD73A5F6-5FC2-4EB4-9472-64A5A287FC6F}" type="presParOf" srcId="{2F25D082-710F-41BE-977B-E7949BAC667B}" destId="{EDBF38F9-818B-4BE9-8BBF-646A429CEFA7}" srcOrd="2" destOrd="0" presId="urn:microsoft.com/office/officeart/2008/layout/LinedList"/>
    <dgm:cxn modelId="{763DA678-B785-4962-BE80-E97E49D50AB3}" type="presParOf" srcId="{99FCB91E-2FDE-4BF8-AF0C-F1DADD54DC1B}" destId="{F7A21C3F-F20A-4246-A824-D2C90D6E8D21}" srcOrd="20" destOrd="0" presId="urn:microsoft.com/office/officeart/2008/layout/LinedList"/>
    <dgm:cxn modelId="{20109897-AC21-4A5B-A44B-59DEF730066C}" type="presParOf" srcId="{99FCB91E-2FDE-4BF8-AF0C-F1DADD54DC1B}" destId="{E2FB8D11-4DAE-450F-BAAA-BC90623CA537}" srcOrd="21" destOrd="0" presId="urn:microsoft.com/office/officeart/2008/layout/LinedList"/>
    <dgm:cxn modelId="{BB91F054-51FA-429C-A2F5-79AE1E141694}" type="presParOf" srcId="{99FCB91E-2FDE-4BF8-AF0C-F1DADD54DC1B}" destId="{D8688464-ED09-43B0-9EF9-B1BD1A01BB1C}" srcOrd="22" destOrd="0" presId="urn:microsoft.com/office/officeart/2008/layout/LinedList"/>
    <dgm:cxn modelId="{1C5F4F17-07CC-4872-9731-82E6A38BC3DE}" type="presParOf" srcId="{D8688464-ED09-43B0-9EF9-B1BD1A01BB1C}" destId="{F433B85B-5100-4E19-8D34-8D8E40CEC13C}" srcOrd="0" destOrd="0" presId="urn:microsoft.com/office/officeart/2008/layout/LinedList"/>
    <dgm:cxn modelId="{BBA217F5-5ADA-4955-9E47-507F1D415087}" type="presParOf" srcId="{D8688464-ED09-43B0-9EF9-B1BD1A01BB1C}" destId="{FFC44393-0188-462E-B1FC-735B75244CB2}" srcOrd="1" destOrd="0" presId="urn:microsoft.com/office/officeart/2008/layout/LinedList"/>
    <dgm:cxn modelId="{768FBE50-5B19-464E-9521-5DE95BA9035E}" type="presParOf" srcId="{D8688464-ED09-43B0-9EF9-B1BD1A01BB1C}" destId="{4265CA2C-A29B-46FA-B88B-354DEF60A6C6}" srcOrd="2" destOrd="0" presId="urn:microsoft.com/office/officeart/2008/layout/LinedList"/>
    <dgm:cxn modelId="{82EE23C3-DE35-4A02-BFC7-CE5784647FD2}" type="presParOf" srcId="{99FCB91E-2FDE-4BF8-AF0C-F1DADD54DC1B}" destId="{EA707225-DD87-413E-8248-85823B5C94EC}" srcOrd="23" destOrd="0" presId="urn:microsoft.com/office/officeart/2008/layout/LinedList"/>
    <dgm:cxn modelId="{E1475471-8B1C-4BAF-A5E0-3F1A97736B0A}" type="presParOf" srcId="{99FCB91E-2FDE-4BF8-AF0C-F1DADD54DC1B}" destId="{4EF4A666-BE67-4776-B684-67908D5B3EC8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77B3D44-808C-4428-84BE-3DF44A710651}" type="doc">
      <dgm:prSet loTypeId="urn:microsoft.com/office/officeart/2005/8/layout/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25309B-48D7-4776-8E67-655EC81D2935}">
      <dgm:prSet phldrT="[Text]"/>
      <dgm:spPr/>
      <dgm:t>
        <a:bodyPr/>
        <a:lstStyle/>
        <a:p>
          <a:r>
            <a:rPr lang="en-IN" dirty="0">
              <a:effectLst/>
            </a:rPr>
            <a:t>Documentation Process</a:t>
          </a:r>
        </a:p>
      </dgm:t>
    </dgm:pt>
    <dgm:pt modelId="{F2FABA6C-440E-4D19-99FA-4D504CE7E591}" type="parTrans" cxnId="{918B9755-9FC7-4CE2-868F-CD9DBF1817E9}">
      <dgm:prSet/>
      <dgm:spPr/>
      <dgm:t>
        <a:bodyPr/>
        <a:lstStyle/>
        <a:p>
          <a:endParaRPr lang="en-IN">
            <a:effectLst/>
          </a:endParaRPr>
        </a:p>
      </dgm:t>
    </dgm:pt>
    <dgm:pt modelId="{A3143297-0F14-4E7D-807A-B6C8EC0FBAFA}" type="sibTrans" cxnId="{918B9755-9FC7-4CE2-868F-CD9DBF1817E9}">
      <dgm:prSet/>
      <dgm:spPr/>
      <dgm:t>
        <a:bodyPr/>
        <a:lstStyle/>
        <a:p>
          <a:endParaRPr lang="en-IN">
            <a:effectLst/>
          </a:endParaRPr>
        </a:p>
      </dgm:t>
    </dgm:pt>
    <dgm:pt modelId="{5339214C-C0AF-4A21-830A-33F379E0804F}">
      <dgm:prSet phldrT="[Text]"/>
      <dgm:spPr/>
      <dgm:t>
        <a:bodyPr/>
        <a:lstStyle/>
        <a:p>
          <a:r>
            <a:rPr lang="en-IN" dirty="0">
              <a:effectLst/>
            </a:rPr>
            <a:t>Vehicle Data Table Preparation</a:t>
          </a:r>
        </a:p>
      </dgm:t>
    </dgm:pt>
    <dgm:pt modelId="{1A794361-3012-4B78-919C-04843F4E4AC0}" type="parTrans" cxnId="{F3D7B6A0-1143-4A42-A169-D5302CA594DD}">
      <dgm:prSet/>
      <dgm:spPr/>
      <dgm:t>
        <a:bodyPr/>
        <a:lstStyle/>
        <a:p>
          <a:endParaRPr lang="en-IN">
            <a:effectLst/>
          </a:endParaRPr>
        </a:p>
      </dgm:t>
    </dgm:pt>
    <dgm:pt modelId="{F103B25D-0A97-4BD0-BF91-8D0910C21445}" type="sibTrans" cxnId="{F3D7B6A0-1143-4A42-A169-D5302CA594DD}">
      <dgm:prSet/>
      <dgm:spPr/>
      <dgm:t>
        <a:bodyPr/>
        <a:lstStyle/>
        <a:p>
          <a:endParaRPr lang="en-IN">
            <a:effectLst/>
          </a:endParaRPr>
        </a:p>
      </dgm:t>
    </dgm:pt>
    <dgm:pt modelId="{C6174E3B-7AA8-436F-AB1A-E7126971C018}">
      <dgm:prSet phldrT="[Text]"/>
      <dgm:spPr/>
      <dgm:t>
        <a:bodyPr/>
        <a:lstStyle/>
        <a:p>
          <a:r>
            <a:rPr lang="en-IN" dirty="0">
              <a:effectLst/>
            </a:rPr>
            <a:t>Communication with Testing Agency</a:t>
          </a:r>
        </a:p>
      </dgm:t>
    </dgm:pt>
    <dgm:pt modelId="{4A064426-12CC-4B3F-AFB5-15256A12B854}" type="parTrans" cxnId="{018D0A1C-38EC-45C5-94D9-B725EAD9C02D}">
      <dgm:prSet/>
      <dgm:spPr/>
      <dgm:t>
        <a:bodyPr/>
        <a:lstStyle/>
        <a:p>
          <a:endParaRPr lang="en-IN">
            <a:effectLst/>
          </a:endParaRPr>
        </a:p>
      </dgm:t>
    </dgm:pt>
    <dgm:pt modelId="{F628A6E2-D118-417E-B251-F947A89ACA1B}" type="sibTrans" cxnId="{018D0A1C-38EC-45C5-94D9-B725EAD9C02D}">
      <dgm:prSet/>
      <dgm:spPr/>
      <dgm:t>
        <a:bodyPr/>
        <a:lstStyle/>
        <a:p>
          <a:endParaRPr lang="en-IN">
            <a:effectLst/>
          </a:endParaRPr>
        </a:p>
      </dgm:t>
    </dgm:pt>
    <dgm:pt modelId="{72CCCF59-907B-4912-8C7B-7A582ED7603D}">
      <dgm:prSet phldrT="[Text]"/>
      <dgm:spPr/>
      <dgm:t>
        <a:bodyPr/>
        <a:lstStyle/>
        <a:p>
          <a:r>
            <a:rPr lang="en-IN" dirty="0">
              <a:effectLst/>
            </a:rPr>
            <a:t>Certification Grant</a:t>
          </a:r>
        </a:p>
      </dgm:t>
    </dgm:pt>
    <dgm:pt modelId="{B467853B-7212-4632-AB2E-27FF2BD928F0}" type="parTrans" cxnId="{DF73E9B6-9F27-48A9-A7CF-369B74BBD477}">
      <dgm:prSet/>
      <dgm:spPr/>
      <dgm:t>
        <a:bodyPr/>
        <a:lstStyle/>
        <a:p>
          <a:endParaRPr lang="en-IN">
            <a:effectLst/>
          </a:endParaRPr>
        </a:p>
      </dgm:t>
    </dgm:pt>
    <dgm:pt modelId="{45444A74-334A-41D1-88A0-458171A0E974}" type="sibTrans" cxnId="{DF73E9B6-9F27-48A9-A7CF-369B74BBD477}">
      <dgm:prSet/>
      <dgm:spPr/>
      <dgm:t>
        <a:bodyPr/>
        <a:lstStyle/>
        <a:p>
          <a:endParaRPr lang="en-IN">
            <a:effectLst/>
          </a:endParaRPr>
        </a:p>
      </dgm:t>
    </dgm:pt>
    <dgm:pt modelId="{094D0A71-FBC1-40C8-ACD3-A70E356D72FD}">
      <dgm:prSet phldrT="[Text]"/>
      <dgm:spPr/>
      <dgm:t>
        <a:bodyPr/>
        <a:lstStyle/>
        <a:p>
          <a:r>
            <a:rPr lang="en-IN" dirty="0">
              <a:effectLst/>
            </a:rPr>
            <a:t>Administrative Execution of the Approval Process </a:t>
          </a:r>
        </a:p>
      </dgm:t>
    </dgm:pt>
    <dgm:pt modelId="{F4398B57-04FD-4BC2-84A0-1C9C3DCFB5C8}" type="parTrans" cxnId="{B70C9FA9-E7B1-4128-805B-BDFC1C5414B3}">
      <dgm:prSet/>
      <dgm:spPr/>
      <dgm:t>
        <a:bodyPr/>
        <a:lstStyle/>
        <a:p>
          <a:endParaRPr lang="en-IN">
            <a:effectLst/>
          </a:endParaRPr>
        </a:p>
      </dgm:t>
    </dgm:pt>
    <dgm:pt modelId="{CC5B2729-0AD9-4529-9468-17F7F5BF595A}" type="sibTrans" cxnId="{B70C9FA9-E7B1-4128-805B-BDFC1C5414B3}">
      <dgm:prSet/>
      <dgm:spPr/>
      <dgm:t>
        <a:bodyPr/>
        <a:lstStyle/>
        <a:p>
          <a:endParaRPr lang="en-IN">
            <a:effectLst/>
          </a:endParaRPr>
        </a:p>
      </dgm:t>
    </dgm:pt>
    <dgm:pt modelId="{EEF9CA55-E849-4ABC-9B5D-F003E997133E}" type="pres">
      <dgm:prSet presAssocID="{C77B3D44-808C-4428-84BE-3DF44A710651}" presName="diagram" presStyleCnt="0">
        <dgm:presLayoutVars>
          <dgm:dir/>
          <dgm:resizeHandles val="exact"/>
        </dgm:presLayoutVars>
      </dgm:prSet>
      <dgm:spPr/>
    </dgm:pt>
    <dgm:pt modelId="{8317EE7D-27CD-4141-A62E-C81DB8729D2B}" type="pres">
      <dgm:prSet presAssocID="{A025309B-48D7-4776-8E67-655EC81D2935}" presName="node" presStyleLbl="node1" presStyleIdx="0" presStyleCnt="5">
        <dgm:presLayoutVars>
          <dgm:bulletEnabled val="1"/>
        </dgm:presLayoutVars>
      </dgm:prSet>
      <dgm:spPr/>
    </dgm:pt>
    <dgm:pt modelId="{791CDA89-19F2-487B-B6D7-51BFDDE963F8}" type="pres">
      <dgm:prSet presAssocID="{A3143297-0F14-4E7D-807A-B6C8EC0FBAFA}" presName="sibTrans" presStyleLbl="sibTrans2D1" presStyleIdx="0" presStyleCnt="4"/>
      <dgm:spPr/>
    </dgm:pt>
    <dgm:pt modelId="{53B4A52D-6124-42A1-8FD8-DA1EF74D035C}" type="pres">
      <dgm:prSet presAssocID="{A3143297-0F14-4E7D-807A-B6C8EC0FBAFA}" presName="connectorText" presStyleLbl="sibTrans2D1" presStyleIdx="0" presStyleCnt="4"/>
      <dgm:spPr/>
    </dgm:pt>
    <dgm:pt modelId="{40A75007-259E-463B-A9AC-6D3B5CAAD9E1}" type="pres">
      <dgm:prSet presAssocID="{5339214C-C0AF-4A21-830A-33F379E0804F}" presName="node" presStyleLbl="node1" presStyleIdx="1" presStyleCnt="5">
        <dgm:presLayoutVars>
          <dgm:bulletEnabled val="1"/>
        </dgm:presLayoutVars>
      </dgm:prSet>
      <dgm:spPr/>
    </dgm:pt>
    <dgm:pt modelId="{F7AE69B4-B890-4B30-99E9-28C5D21C5972}" type="pres">
      <dgm:prSet presAssocID="{F103B25D-0A97-4BD0-BF91-8D0910C21445}" presName="sibTrans" presStyleLbl="sibTrans2D1" presStyleIdx="1" presStyleCnt="4"/>
      <dgm:spPr/>
    </dgm:pt>
    <dgm:pt modelId="{927F55A2-0849-4A4B-B421-9490AD065357}" type="pres">
      <dgm:prSet presAssocID="{F103B25D-0A97-4BD0-BF91-8D0910C21445}" presName="connectorText" presStyleLbl="sibTrans2D1" presStyleIdx="1" presStyleCnt="4"/>
      <dgm:spPr/>
    </dgm:pt>
    <dgm:pt modelId="{777D57AB-792D-4DCF-B0A1-AC008492CC94}" type="pres">
      <dgm:prSet presAssocID="{C6174E3B-7AA8-436F-AB1A-E7126971C018}" presName="node" presStyleLbl="node1" presStyleIdx="2" presStyleCnt="5">
        <dgm:presLayoutVars>
          <dgm:bulletEnabled val="1"/>
        </dgm:presLayoutVars>
      </dgm:prSet>
      <dgm:spPr/>
    </dgm:pt>
    <dgm:pt modelId="{200864F4-4790-4A04-AB7E-4D3F32327539}" type="pres">
      <dgm:prSet presAssocID="{F628A6E2-D118-417E-B251-F947A89ACA1B}" presName="sibTrans" presStyleLbl="sibTrans2D1" presStyleIdx="2" presStyleCnt="4"/>
      <dgm:spPr/>
    </dgm:pt>
    <dgm:pt modelId="{9E3B95F6-9285-43CE-9AF9-670B6AAF1B49}" type="pres">
      <dgm:prSet presAssocID="{F628A6E2-D118-417E-B251-F947A89ACA1B}" presName="connectorText" presStyleLbl="sibTrans2D1" presStyleIdx="2" presStyleCnt="4"/>
      <dgm:spPr/>
    </dgm:pt>
    <dgm:pt modelId="{6326631B-CC8F-4BF9-B27C-A0EC3CC4BE51}" type="pres">
      <dgm:prSet presAssocID="{094D0A71-FBC1-40C8-ACD3-A70E356D72FD}" presName="node" presStyleLbl="node1" presStyleIdx="3" presStyleCnt="5">
        <dgm:presLayoutVars>
          <dgm:bulletEnabled val="1"/>
        </dgm:presLayoutVars>
      </dgm:prSet>
      <dgm:spPr/>
    </dgm:pt>
    <dgm:pt modelId="{73D9AE2A-F339-4931-A9FC-9B6C3B9A7396}" type="pres">
      <dgm:prSet presAssocID="{CC5B2729-0AD9-4529-9468-17F7F5BF595A}" presName="sibTrans" presStyleLbl="sibTrans2D1" presStyleIdx="3" presStyleCnt="4"/>
      <dgm:spPr/>
    </dgm:pt>
    <dgm:pt modelId="{EE56429F-426A-4EE6-8973-DEA6609E2B02}" type="pres">
      <dgm:prSet presAssocID="{CC5B2729-0AD9-4529-9468-17F7F5BF595A}" presName="connectorText" presStyleLbl="sibTrans2D1" presStyleIdx="3" presStyleCnt="4"/>
      <dgm:spPr/>
    </dgm:pt>
    <dgm:pt modelId="{78E30129-3BBE-4BA6-BCC4-F854CB5484CD}" type="pres">
      <dgm:prSet presAssocID="{72CCCF59-907B-4912-8C7B-7A582ED7603D}" presName="node" presStyleLbl="node1" presStyleIdx="4" presStyleCnt="5">
        <dgm:presLayoutVars>
          <dgm:bulletEnabled val="1"/>
        </dgm:presLayoutVars>
      </dgm:prSet>
      <dgm:spPr/>
    </dgm:pt>
  </dgm:ptLst>
  <dgm:cxnLst>
    <dgm:cxn modelId="{018D0A1C-38EC-45C5-94D9-B725EAD9C02D}" srcId="{C77B3D44-808C-4428-84BE-3DF44A710651}" destId="{C6174E3B-7AA8-436F-AB1A-E7126971C018}" srcOrd="2" destOrd="0" parTransId="{4A064426-12CC-4B3F-AFB5-15256A12B854}" sibTransId="{F628A6E2-D118-417E-B251-F947A89ACA1B}"/>
    <dgm:cxn modelId="{054DF229-5BBC-498B-AF50-EEA1B87F0FAA}" type="presOf" srcId="{F628A6E2-D118-417E-B251-F947A89ACA1B}" destId="{9E3B95F6-9285-43CE-9AF9-670B6AAF1B49}" srcOrd="1" destOrd="0" presId="urn:microsoft.com/office/officeart/2005/8/layout/process5"/>
    <dgm:cxn modelId="{D5C2472C-17E7-4832-AA01-A0AC7F42234D}" type="presOf" srcId="{72CCCF59-907B-4912-8C7B-7A582ED7603D}" destId="{78E30129-3BBE-4BA6-BCC4-F854CB5484CD}" srcOrd="0" destOrd="0" presId="urn:microsoft.com/office/officeart/2005/8/layout/process5"/>
    <dgm:cxn modelId="{D2E3F96A-D2D7-4D3D-82D6-D6C5FAFB1088}" type="presOf" srcId="{C77B3D44-808C-4428-84BE-3DF44A710651}" destId="{EEF9CA55-E849-4ABC-9B5D-F003E997133E}" srcOrd="0" destOrd="0" presId="urn:microsoft.com/office/officeart/2005/8/layout/process5"/>
    <dgm:cxn modelId="{33098B6E-43B5-4DD4-9BB8-02196519DCD4}" type="presOf" srcId="{CC5B2729-0AD9-4529-9468-17F7F5BF595A}" destId="{EE56429F-426A-4EE6-8973-DEA6609E2B02}" srcOrd="1" destOrd="0" presId="urn:microsoft.com/office/officeart/2005/8/layout/process5"/>
    <dgm:cxn modelId="{DA47B470-131B-40F9-B2E4-5E2D6C612858}" type="presOf" srcId="{F103B25D-0A97-4BD0-BF91-8D0910C21445}" destId="{927F55A2-0849-4A4B-B421-9490AD065357}" srcOrd="1" destOrd="0" presId="urn:microsoft.com/office/officeart/2005/8/layout/process5"/>
    <dgm:cxn modelId="{3D891755-7719-4AA3-8FF6-19D800E22964}" type="presOf" srcId="{C6174E3B-7AA8-436F-AB1A-E7126971C018}" destId="{777D57AB-792D-4DCF-B0A1-AC008492CC94}" srcOrd="0" destOrd="0" presId="urn:microsoft.com/office/officeart/2005/8/layout/process5"/>
    <dgm:cxn modelId="{0F6A2955-FB8C-4238-93C8-F77DDA376324}" type="presOf" srcId="{F103B25D-0A97-4BD0-BF91-8D0910C21445}" destId="{F7AE69B4-B890-4B30-99E9-28C5D21C5972}" srcOrd="0" destOrd="0" presId="urn:microsoft.com/office/officeart/2005/8/layout/process5"/>
    <dgm:cxn modelId="{918B9755-9FC7-4CE2-868F-CD9DBF1817E9}" srcId="{C77B3D44-808C-4428-84BE-3DF44A710651}" destId="{A025309B-48D7-4776-8E67-655EC81D2935}" srcOrd="0" destOrd="0" parTransId="{F2FABA6C-440E-4D19-99FA-4D504CE7E591}" sibTransId="{A3143297-0F14-4E7D-807A-B6C8EC0FBAFA}"/>
    <dgm:cxn modelId="{D503F694-1969-4E62-9A87-3D4EAF0D0C60}" type="presOf" srcId="{A3143297-0F14-4E7D-807A-B6C8EC0FBAFA}" destId="{791CDA89-19F2-487B-B6D7-51BFDDE963F8}" srcOrd="0" destOrd="0" presId="urn:microsoft.com/office/officeart/2005/8/layout/process5"/>
    <dgm:cxn modelId="{F3D7B6A0-1143-4A42-A169-D5302CA594DD}" srcId="{C77B3D44-808C-4428-84BE-3DF44A710651}" destId="{5339214C-C0AF-4A21-830A-33F379E0804F}" srcOrd="1" destOrd="0" parTransId="{1A794361-3012-4B78-919C-04843F4E4AC0}" sibTransId="{F103B25D-0A97-4BD0-BF91-8D0910C21445}"/>
    <dgm:cxn modelId="{B70C9FA9-E7B1-4128-805B-BDFC1C5414B3}" srcId="{C77B3D44-808C-4428-84BE-3DF44A710651}" destId="{094D0A71-FBC1-40C8-ACD3-A70E356D72FD}" srcOrd="3" destOrd="0" parTransId="{F4398B57-04FD-4BC2-84A0-1C9C3DCFB5C8}" sibTransId="{CC5B2729-0AD9-4529-9468-17F7F5BF595A}"/>
    <dgm:cxn modelId="{D97A5CAC-48C4-46F1-B8F9-28765016B8FD}" type="presOf" srcId="{A3143297-0F14-4E7D-807A-B6C8EC0FBAFA}" destId="{53B4A52D-6124-42A1-8FD8-DA1EF74D035C}" srcOrd="1" destOrd="0" presId="urn:microsoft.com/office/officeart/2005/8/layout/process5"/>
    <dgm:cxn modelId="{462CCDB1-A469-4DF7-BD67-D52FF4F95B9A}" type="presOf" srcId="{5339214C-C0AF-4A21-830A-33F379E0804F}" destId="{40A75007-259E-463B-A9AC-6D3B5CAAD9E1}" srcOrd="0" destOrd="0" presId="urn:microsoft.com/office/officeart/2005/8/layout/process5"/>
    <dgm:cxn modelId="{8A027AB2-A0B5-4A94-AAB1-18B9D2FCF672}" type="presOf" srcId="{F628A6E2-D118-417E-B251-F947A89ACA1B}" destId="{200864F4-4790-4A04-AB7E-4D3F32327539}" srcOrd="0" destOrd="0" presId="urn:microsoft.com/office/officeart/2005/8/layout/process5"/>
    <dgm:cxn modelId="{DF73E9B6-9F27-48A9-A7CF-369B74BBD477}" srcId="{C77B3D44-808C-4428-84BE-3DF44A710651}" destId="{72CCCF59-907B-4912-8C7B-7A582ED7603D}" srcOrd="4" destOrd="0" parTransId="{B467853B-7212-4632-AB2E-27FF2BD928F0}" sibTransId="{45444A74-334A-41D1-88A0-458171A0E974}"/>
    <dgm:cxn modelId="{B4216ABC-10DD-44E4-B541-7841BD251F35}" type="presOf" srcId="{A025309B-48D7-4776-8E67-655EC81D2935}" destId="{8317EE7D-27CD-4141-A62E-C81DB8729D2B}" srcOrd="0" destOrd="0" presId="urn:microsoft.com/office/officeart/2005/8/layout/process5"/>
    <dgm:cxn modelId="{C12675BD-A8AF-469F-82E6-DD363BDDAED1}" type="presOf" srcId="{CC5B2729-0AD9-4529-9468-17F7F5BF595A}" destId="{73D9AE2A-F339-4931-A9FC-9B6C3B9A7396}" srcOrd="0" destOrd="0" presId="urn:microsoft.com/office/officeart/2005/8/layout/process5"/>
    <dgm:cxn modelId="{DAE293C4-7615-4DBF-8ECA-8217F0223982}" type="presOf" srcId="{094D0A71-FBC1-40C8-ACD3-A70E356D72FD}" destId="{6326631B-CC8F-4BF9-B27C-A0EC3CC4BE51}" srcOrd="0" destOrd="0" presId="urn:microsoft.com/office/officeart/2005/8/layout/process5"/>
    <dgm:cxn modelId="{9CB0BC82-C4BE-4C04-B5BE-BA7A60391981}" type="presParOf" srcId="{EEF9CA55-E849-4ABC-9B5D-F003E997133E}" destId="{8317EE7D-27CD-4141-A62E-C81DB8729D2B}" srcOrd="0" destOrd="0" presId="urn:microsoft.com/office/officeart/2005/8/layout/process5"/>
    <dgm:cxn modelId="{73756C04-B132-4D25-A533-6BF55B599548}" type="presParOf" srcId="{EEF9CA55-E849-4ABC-9B5D-F003E997133E}" destId="{791CDA89-19F2-487B-B6D7-51BFDDE963F8}" srcOrd="1" destOrd="0" presId="urn:microsoft.com/office/officeart/2005/8/layout/process5"/>
    <dgm:cxn modelId="{7F67EC43-EA8E-4594-BEED-DCDC72D0BC42}" type="presParOf" srcId="{791CDA89-19F2-487B-B6D7-51BFDDE963F8}" destId="{53B4A52D-6124-42A1-8FD8-DA1EF74D035C}" srcOrd="0" destOrd="0" presId="urn:microsoft.com/office/officeart/2005/8/layout/process5"/>
    <dgm:cxn modelId="{786C02EE-1C33-439C-AFC0-720D5067A6AB}" type="presParOf" srcId="{EEF9CA55-E849-4ABC-9B5D-F003E997133E}" destId="{40A75007-259E-463B-A9AC-6D3B5CAAD9E1}" srcOrd="2" destOrd="0" presId="urn:microsoft.com/office/officeart/2005/8/layout/process5"/>
    <dgm:cxn modelId="{0C12FB03-FC6E-4ECF-ABEF-9665F09001D5}" type="presParOf" srcId="{EEF9CA55-E849-4ABC-9B5D-F003E997133E}" destId="{F7AE69B4-B890-4B30-99E9-28C5D21C5972}" srcOrd="3" destOrd="0" presId="urn:microsoft.com/office/officeart/2005/8/layout/process5"/>
    <dgm:cxn modelId="{D5841C80-0B7F-4DF3-8EA4-926D3E088D72}" type="presParOf" srcId="{F7AE69B4-B890-4B30-99E9-28C5D21C5972}" destId="{927F55A2-0849-4A4B-B421-9490AD065357}" srcOrd="0" destOrd="0" presId="urn:microsoft.com/office/officeart/2005/8/layout/process5"/>
    <dgm:cxn modelId="{D0B20587-E1D7-4B91-97D4-E4F752A16201}" type="presParOf" srcId="{EEF9CA55-E849-4ABC-9B5D-F003E997133E}" destId="{777D57AB-792D-4DCF-B0A1-AC008492CC94}" srcOrd="4" destOrd="0" presId="urn:microsoft.com/office/officeart/2005/8/layout/process5"/>
    <dgm:cxn modelId="{78FC21DF-53E8-47B0-B6C4-3C4816455B6B}" type="presParOf" srcId="{EEF9CA55-E849-4ABC-9B5D-F003E997133E}" destId="{200864F4-4790-4A04-AB7E-4D3F32327539}" srcOrd="5" destOrd="0" presId="urn:microsoft.com/office/officeart/2005/8/layout/process5"/>
    <dgm:cxn modelId="{DA2189AC-AD14-486B-ADA2-CE3FE01B5FB5}" type="presParOf" srcId="{200864F4-4790-4A04-AB7E-4D3F32327539}" destId="{9E3B95F6-9285-43CE-9AF9-670B6AAF1B49}" srcOrd="0" destOrd="0" presId="urn:microsoft.com/office/officeart/2005/8/layout/process5"/>
    <dgm:cxn modelId="{FE6B2A3D-F19D-42EF-8C6A-F2CACFF267F2}" type="presParOf" srcId="{EEF9CA55-E849-4ABC-9B5D-F003E997133E}" destId="{6326631B-CC8F-4BF9-B27C-A0EC3CC4BE51}" srcOrd="6" destOrd="0" presId="urn:microsoft.com/office/officeart/2005/8/layout/process5"/>
    <dgm:cxn modelId="{2185A4EC-E073-4A81-AA70-7A2FF33DD19D}" type="presParOf" srcId="{EEF9CA55-E849-4ABC-9B5D-F003E997133E}" destId="{73D9AE2A-F339-4931-A9FC-9B6C3B9A7396}" srcOrd="7" destOrd="0" presId="urn:microsoft.com/office/officeart/2005/8/layout/process5"/>
    <dgm:cxn modelId="{BE1B0D2A-7D74-4DE7-AA19-3EE19091422B}" type="presParOf" srcId="{73D9AE2A-F339-4931-A9FC-9B6C3B9A7396}" destId="{EE56429F-426A-4EE6-8973-DEA6609E2B02}" srcOrd="0" destOrd="0" presId="urn:microsoft.com/office/officeart/2005/8/layout/process5"/>
    <dgm:cxn modelId="{B4EBB84A-3408-42D6-80F1-082589FC1CD8}" type="presParOf" srcId="{EEF9CA55-E849-4ABC-9B5D-F003E997133E}" destId="{78E30129-3BBE-4BA6-BCC4-F854CB5484C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77B3D44-808C-4428-84BE-3DF44A7106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25309B-48D7-4776-8E67-655EC81D2935}">
      <dgm:prSet phldrT="[Text]"/>
      <dgm:spPr/>
      <dgm:t>
        <a:bodyPr/>
        <a:lstStyle/>
        <a:p>
          <a:r>
            <a:rPr lang="en-IN" dirty="0"/>
            <a:t>Documentation Process</a:t>
          </a:r>
        </a:p>
      </dgm:t>
    </dgm:pt>
    <dgm:pt modelId="{F2FABA6C-440E-4D19-99FA-4D504CE7E591}" type="parTrans" cxnId="{918B9755-9FC7-4CE2-868F-CD9DBF1817E9}">
      <dgm:prSet/>
      <dgm:spPr/>
      <dgm:t>
        <a:bodyPr/>
        <a:lstStyle/>
        <a:p>
          <a:endParaRPr lang="en-IN"/>
        </a:p>
      </dgm:t>
    </dgm:pt>
    <dgm:pt modelId="{A3143297-0F14-4E7D-807A-B6C8EC0FBAFA}" type="sibTrans" cxnId="{918B9755-9FC7-4CE2-868F-CD9DBF1817E9}">
      <dgm:prSet/>
      <dgm:spPr/>
      <dgm:t>
        <a:bodyPr/>
        <a:lstStyle/>
        <a:p>
          <a:endParaRPr lang="en-IN"/>
        </a:p>
      </dgm:t>
    </dgm:pt>
    <dgm:pt modelId="{EEA842C8-F705-4132-9B2D-A9687C238618}">
      <dgm:prSet phldrT="[Text]"/>
      <dgm:spPr/>
      <dgm:t>
        <a:bodyPr/>
        <a:lstStyle/>
        <a:p>
          <a:r>
            <a:rPr lang="en-IN" dirty="0"/>
            <a:t>Application Submission</a:t>
          </a:r>
        </a:p>
      </dgm:t>
    </dgm:pt>
    <dgm:pt modelId="{34A90ACF-B63F-4380-94C9-46CA37DF9F0B}" type="parTrans" cxnId="{80DA04C0-C75E-4FBF-9C13-11C94BFE9743}">
      <dgm:prSet/>
      <dgm:spPr/>
      <dgm:t>
        <a:bodyPr/>
        <a:lstStyle/>
        <a:p>
          <a:endParaRPr lang="en-IN"/>
        </a:p>
      </dgm:t>
    </dgm:pt>
    <dgm:pt modelId="{54C55177-3E2B-4F01-AF85-32B608B65552}" type="sibTrans" cxnId="{80DA04C0-C75E-4FBF-9C13-11C94BFE9743}">
      <dgm:prSet/>
      <dgm:spPr/>
      <dgm:t>
        <a:bodyPr/>
        <a:lstStyle/>
        <a:p>
          <a:endParaRPr lang="en-IN"/>
        </a:p>
      </dgm:t>
    </dgm:pt>
    <dgm:pt modelId="{AED0B5C5-BF16-4244-9923-EEAB5751599A}">
      <dgm:prSet phldrT="[Text]"/>
      <dgm:spPr/>
      <dgm:t>
        <a:bodyPr/>
        <a:lstStyle/>
        <a:p>
          <a:r>
            <a:rPr lang="en-IN" dirty="0"/>
            <a:t>Documents Verification By BSI</a:t>
          </a:r>
        </a:p>
      </dgm:t>
    </dgm:pt>
    <dgm:pt modelId="{CE9209E5-B2A0-431A-9BB1-F702EFF91FBA}" type="parTrans" cxnId="{325DB932-559E-42F8-ADC5-AF3EFFBCEC4B}">
      <dgm:prSet/>
      <dgm:spPr/>
      <dgm:t>
        <a:bodyPr/>
        <a:lstStyle/>
        <a:p>
          <a:endParaRPr lang="en-IN"/>
        </a:p>
      </dgm:t>
    </dgm:pt>
    <dgm:pt modelId="{33D06FAB-EFFC-4AE0-82F6-8FB9D8C85748}" type="sibTrans" cxnId="{325DB932-559E-42F8-ADC5-AF3EFFBCEC4B}">
      <dgm:prSet/>
      <dgm:spPr/>
      <dgm:t>
        <a:bodyPr/>
        <a:lstStyle/>
        <a:p>
          <a:endParaRPr lang="en-IN"/>
        </a:p>
      </dgm:t>
    </dgm:pt>
    <dgm:pt modelId="{7F4529A1-0A84-40B7-9C6B-341521A0D64B}">
      <dgm:prSet phldrT="[Text]"/>
      <dgm:spPr/>
      <dgm:t>
        <a:bodyPr/>
        <a:lstStyle/>
        <a:p>
          <a:r>
            <a:rPr lang="en-IN" dirty="0"/>
            <a:t>WMI Proposal</a:t>
          </a:r>
        </a:p>
      </dgm:t>
    </dgm:pt>
    <dgm:pt modelId="{05AF9298-63E9-49FF-A64E-958ACC0F6379}" type="parTrans" cxnId="{DF595F4B-C233-42FE-962E-85F6411A0AE1}">
      <dgm:prSet/>
      <dgm:spPr/>
      <dgm:t>
        <a:bodyPr/>
        <a:lstStyle/>
        <a:p>
          <a:endParaRPr lang="en-IN"/>
        </a:p>
      </dgm:t>
    </dgm:pt>
    <dgm:pt modelId="{EED3756C-3D9B-4B1E-A162-1C9582421D44}" type="sibTrans" cxnId="{DF595F4B-C233-42FE-962E-85F6411A0AE1}">
      <dgm:prSet/>
      <dgm:spPr/>
      <dgm:t>
        <a:bodyPr/>
        <a:lstStyle/>
        <a:p>
          <a:endParaRPr lang="en-IN"/>
        </a:p>
      </dgm:t>
    </dgm:pt>
    <dgm:pt modelId="{4CC9A44D-BCA4-41A5-A55D-C8FFB29F3DD0}">
      <dgm:prSet phldrT="[Text]"/>
      <dgm:spPr/>
      <dgm:t>
        <a:bodyPr/>
        <a:lstStyle/>
        <a:p>
          <a:r>
            <a:rPr lang="en-IN" dirty="0"/>
            <a:t>Registration with SAE, USA</a:t>
          </a:r>
        </a:p>
      </dgm:t>
    </dgm:pt>
    <dgm:pt modelId="{DAC63354-9FC5-422B-B5D8-569FC4A3CEC9}" type="parTrans" cxnId="{DB9AF234-27BD-4B2B-9FE0-8E2B4DBC5EAC}">
      <dgm:prSet/>
      <dgm:spPr/>
      <dgm:t>
        <a:bodyPr/>
        <a:lstStyle/>
        <a:p>
          <a:endParaRPr lang="en-IN"/>
        </a:p>
      </dgm:t>
    </dgm:pt>
    <dgm:pt modelId="{2FB3582C-1501-41E2-8121-C88BA82CE228}" type="sibTrans" cxnId="{DB9AF234-27BD-4B2B-9FE0-8E2B4DBC5EAC}">
      <dgm:prSet/>
      <dgm:spPr/>
      <dgm:t>
        <a:bodyPr/>
        <a:lstStyle/>
        <a:p>
          <a:endParaRPr lang="en-IN"/>
        </a:p>
      </dgm:t>
    </dgm:pt>
    <dgm:pt modelId="{EF9CA824-742E-4124-9820-C111F3987305}">
      <dgm:prSet phldrT="[Text]"/>
      <dgm:spPr/>
      <dgm:t>
        <a:bodyPr/>
        <a:lstStyle/>
        <a:p>
          <a:r>
            <a:rPr lang="en-IN" dirty="0"/>
            <a:t>Issue of WMI Code</a:t>
          </a:r>
        </a:p>
      </dgm:t>
    </dgm:pt>
    <dgm:pt modelId="{4A299C25-D09C-4041-951A-4AE915920604}" type="parTrans" cxnId="{27D2A97F-970C-4BBE-86A6-7A3CA7011538}">
      <dgm:prSet/>
      <dgm:spPr/>
      <dgm:t>
        <a:bodyPr/>
        <a:lstStyle/>
        <a:p>
          <a:endParaRPr lang="en-IN"/>
        </a:p>
      </dgm:t>
    </dgm:pt>
    <dgm:pt modelId="{B43F47F8-0F6C-49BA-A515-2FAF28922E48}" type="sibTrans" cxnId="{27D2A97F-970C-4BBE-86A6-7A3CA7011538}">
      <dgm:prSet/>
      <dgm:spPr/>
      <dgm:t>
        <a:bodyPr/>
        <a:lstStyle/>
        <a:p>
          <a:endParaRPr lang="en-IN"/>
        </a:p>
      </dgm:t>
    </dgm:pt>
    <dgm:pt modelId="{FD3B49A3-E9B2-426B-84CB-821C6F2AD7C7}" type="pres">
      <dgm:prSet presAssocID="{C77B3D44-808C-4428-84BE-3DF44A710651}" presName="CompostProcess" presStyleCnt="0">
        <dgm:presLayoutVars>
          <dgm:dir/>
          <dgm:resizeHandles val="exact"/>
        </dgm:presLayoutVars>
      </dgm:prSet>
      <dgm:spPr/>
    </dgm:pt>
    <dgm:pt modelId="{3D02D9DC-AE41-4290-BBFC-4E7965148A9C}" type="pres">
      <dgm:prSet presAssocID="{C77B3D44-808C-4428-84BE-3DF44A710651}" presName="arrow" presStyleLbl="bgShp" presStyleIdx="0" presStyleCnt="1"/>
      <dgm:spPr/>
    </dgm:pt>
    <dgm:pt modelId="{2DDBC932-B3EE-4BEA-A2AF-3B3267CB4580}" type="pres">
      <dgm:prSet presAssocID="{C77B3D44-808C-4428-84BE-3DF44A710651}" presName="linearProcess" presStyleCnt="0"/>
      <dgm:spPr/>
    </dgm:pt>
    <dgm:pt modelId="{52FAB490-8478-4F71-B6C5-4F403A664B70}" type="pres">
      <dgm:prSet presAssocID="{A025309B-48D7-4776-8E67-655EC81D2935}" presName="textNode" presStyleLbl="node1" presStyleIdx="0" presStyleCnt="6">
        <dgm:presLayoutVars>
          <dgm:bulletEnabled val="1"/>
        </dgm:presLayoutVars>
      </dgm:prSet>
      <dgm:spPr/>
    </dgm:pt>
    <dgm:pt modelId="{A1981355-4531-407F-826A-810CD45E9B5E}" type="pres">
      <dgm:prSet presAssocID="{A3143297-0F14-4E7D-807A-B6C8EC0FBAFA}" presName="sibTrans" presStyleCnt="0"/>
      <dgm:spPr/>
    </dgm:pt>
    <dgm:pt modelId="{0DC90288-6042-408B-AD11-0F03756C35DA}" type="pres">
      <dgm:prSet presAssocID="{EEA842C8-F705-4132-9B2D-A9687C238618}" presName="textNode" presStyleLbl="node1" presStyleIdx="1" presStyleCnt="6">
        <dgm:presLayoutVars>
          <dgm:bulletEnabled val="1"/>
        </dgm:presLayoutVars>
      </dgm:prSet>
      <dgm:spPr/>
    </dgm:pt>
    <dgm:pt modelId="{E645B8FF-D444-4917-9E5D-709B41B70D05}" type="pres">
      <dgm:prSet presAssocID="{54C55177-3E2B-4F01-AF85-32B608B65552}" presName="sibTrans" presStyleCnt="0"/>
      <dgm:spPr/>
    </dgm:pt>
    <dgm:pt modelId="{F8737614-348E-4A46-AB93-0C4280AA68D1}" type="pres">
      <dgm:prSet presAssocID="{AED0B5C5-BF16-4244-9923-EEAB5751599A}" presName="textNode" presStyleLbl="node1" presStyleIdx="2" presStyleCnt="6">
        <dgm:presLayoutVars>
          <dgm:bulletEnabled val="1"/>
        </dgm:presLayoutVars>
      </dgm:prSet>
      <dgm:spPr/>
    </dgm:pt>
    <dgm:pt modelId="{7149937D-D89C-4A19-923B-1D4C20D7CD72}" type="pres">
      <dgm:prSet presAssocID="{33D06FAB-EFFC-4AE0-82F6-8FB9D8C85748}" presName="sibTrans" presStyleCnt="0"/>
      <dgm:spPr/>
    </dgm:pt>
    <dgm:pt modelId="{EC4F222E-8B0B-4BA7-AEB2-56433FCD4035}" type="pres">
      <dgm:prSet presAssocID="{7F4529A1-0A84-40B7-9C6B-341521A0D64B}" presName="textNode" presStyleLbl="node1" presStyleIdx="3" presStyleCnt="6">
        <dgm:presLayoutVars>
          <dgm:bulletEnabled val="1"/>
        </dgm:presLayoutVars>
      </dgm:prSet>
      <dgm:spPr/>
    </dgm:pt>
    <dgm:pt modelId="{7E1EE34E-E30E-4F3A-B79B-9DEC7EBE5305}" type="pres">
      <dgm:prSet presAssocID="{EED3756C-3D9B-4B1E-A162-1C9582421D44}" presName="sibTrans" presStyleCnt="0"/>
      <dgm:spPr/>
    </dgm:pt>
    <dgm:pt modelId="{FCDBE262-4A83-4B24-A01D-76CC08043BA2}" type="pres">
      <dgm:prSet presAssocID="{4CC9A44D-BCA4-41A5-A55D-C8FFB29F3DD0}" presName="textNode" presStyleLbl="node1" presStyleIdx="4" presStyleCnt="6">
        <dgm:presLayoutVars>
          <dgm:bulletEnabled val="1"/>
        </dgm:presLayoutVars>
      </dgm:prSet>
      <dgm:spPr/>
    </dgm:pt>
    <dgm:pt modelId="{069D1AD3-6F79-4771-90BF-3A5E654CF532}" type="pres">
      <dgm:prSet presAssocID="{2FB3582C-1501-41E2-8121-C88BA82CE228}" presName="sibTrans" presStyleCnt="0"/>
      <dgm:spPr/>
    </dgm:pt>
    <dgm:pt modelId="{FB08C88A-2066-4B16-A6C7-81620DD0E50B}" type="pres">
      <dgm:prSet presAssocID="{EF9CA824-742E-4124-9820-C111F3987305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6511828-9586-46AD-87A5-C1DE654A967B}" type="presOf" srcId="{C77B3D44-808C-4428-84BE-3DF44A710651}" destId="{FD3B49A3-E9B2-426B-84CB-821C6F2AD7C7}" srcOrd="0" destOrd="0" presId="urn:microsoft.com/office/officeart/2005/8/layout/hProcess9"/>
    <dgm:cxn modelId="{325DB932-559E-42F8-ADC5-AF3EFFBCEC4B}" srcId="{C77B3D44-808C-4428-84BE-3DF44A710651}" destId="{AED0B5C5-BF16-4244-9923-EEAB5751599A}" srcOrd="2" destOrd="0" parTransId="{CE9209E5-B2A0-431A-9BB1-F702EFF91FBA}" sibTransId="{33D06FAB-EFFC-4AE0-82F6-8FB9D8C85748}"/>
    <dgm:cxn modelId="{DB9AF234-27BD-4B2B-9FE0-8E2B4DBC5EAC}" srcId="{C77B3D44-808C-4428-84BE-3DF44A710651}" destId="{4CC9A44D-BCA4-41A5-A55D-C8FFB29F3DD0}" srcOrd="4" destOrd="0" parTransId="{DAC63354-9FC5-422B-B5D8-569FC4A3CEC9}" sibTransId="{2FB3582C-1501-41E2-8121-C88BA82CE228}"/>
    <dgm:cxn modelId="{2CE3253D-0124-4A8B-974B-FF19FB547298}" type="presOf" srcId="{AED0B5C5-BF16-4244-9923-EEAB5751599A}" destId="{F8737614-348E-4A46-AB93-0C4280AA68D1}" srcOrd="0" destOrd="0" presId="urn:microsoft.com/office/officeart/2005/8/layout/hProcess9"/>
    <dgm:cxn modelId="{DF595F4B-C233-42FE-962E-85F6411A0AE1}" srcId="{C77B3D44-808C-4428-84BE-3DF44A710651}" destId="{7F4529A1-0A84-40B7-9C6B-341521A0D64B}" srcOrd="3" destOrd="0" parTransId="{05AF9298-63E9-49FF-A64E-958ACC0F6379}" sibTransId="{EED3756C-3D9B-4B1E-A162-1C9582421D44}"/>
    <dgm:cxn modelId="{918B9755-9FC7-4CE2-868F-CD9DBF1817E9}" srcId="{C77B3D44-808C-4428-84BE-3DF44A710651}" destId="{A025309B-48D7-4776-8E67-655EC81D2935}" srcOrd="0" destOrd="0" parTransId="{F2FABA6C-440E-4D19-99FA-4D504CE7E591}" sibTransId="{A3143297-0F14-4E7D-807A-B6C8EC0FBAFA}"/>
    <dgm:cxn modelId="{A1A02957-9FCC-4C2E-A120-6A78F4EAD481}" type="presOf" srcId="{7F4529A1-0A84-40B7-9C6B-341521A0D64B}" destId="{EC4F222E-8B0B-4BA7-AEB2-56433FCD4035}" srcOrd="0" destOrd="0" presId="urn:microsoft.com/office/officeart/2005/8/layout/hProcess9"/>
    <dgm:cxn modelId="{27D2A97F-970C-4BBE-86A6-7A3CA7011538}" srcId="{C77B3D44-808C-4428-84BE-3DF44A710651}" destId="{EF9CA824-742E-4124-9820-C111F3987305}" srcOrd="5" destOrd="0" parTransId="{4A299C25-D09C-4041-951A-4AE915920604}" sibTransId="{B43F47F8-0F6C-49BA-A515-2FAF28922E48}"/>
    <dgm:cxn modelId="{66AA1095-5280-4C7B-8D4B-8219834BFA71}" type="presOf" srcId="{EF9CA824-742E-4124-9820-C111F3987305}" destId="{FB08C88A-2066-4B16-A6C7-81620DD0E50B}" srcOrd="0" destOrd="0" presId="urn:microsoft.com/office/officeart/2005/8/layout/hProcess9"/>
    <dgm:cxn modelId="{EEF505B2-5201-40F7-9685-518DFC69A229}" type="presOf" srcId="{A025309B-48D7-4776-8E67-655EC81D2935}" destId="{52FAB490-8478-4F71-B6C5-4F403A664B70}" srcOrd="0" destOrd="0" presId="urn:microsoft.com/office/officeart/2005/8/layout/hProcess9"/>
    <dgm:cxn modelId="{FD823DB6-8396-4945-BB6E-861B3DB5A7F9}" type="presOf" srcId="{EEA842C8-F705-4132-9B2D-A9687C238618}" destId="{0DC90288-6042-408B-AD11-0F03756C35DA}" srcOrd="0" destOrd="0" presId="urn:microsoft.com/office/officeart/2005/8/layout/hProcess9"/>
    <dgm:cxn modelId="{9AF707BC-9B36-4760-AE5D-ED0F2C4567B4}" type="presOf" srcId="{4CC9A44D-BCA4-41A5-A55D-C8FFB29F3DD0}" destId="{FCDBE262-4A83-4B24-A01D-76CC08043BA2}" srcOrd="0" destOrd="0" presId="urn:microsoft.com/office/officeart/2005/8/layout/hProcess9"/>
    <dgm:cxn modelId="{80DA04C0-C75E-4FBF-9C13-11C94BFE9743}" srcId="{C77B3D44-808C-4428-84BE-3DF44A710651}" destId="{EEA842C8-F705-4132-9B2D-A9687C238618}" srcOrd="1" destOrd="0" parTransId="{34A90ACF-B63F-4380-94C9-46CA37DF9F0B}" sibTransId="{54C55177-3E2B-4F01-AF85-32B608B65552}"/>
    <dgm:cxn modelId="{E9B1B872-8C6A-46DA-B73C-913B28AF4EB5}" type="presParOf" srcId="{FD3B49A3-E9B2-426B-84CB-821C6F2AD7C7}" destId="{3D02D9DC-AE41-4290-BBFC-4E7965148A9C}" srcOrd="0" destOrd="0" presId="urn:microsoft.com/office/officeart/2005/8/layout/hProcess9"/>
    <dgm:cxn modelId="{90EFFC2C-AD35-4CCB-942F-B46721B8B975}" type="presParOf" srcId="{FD3B49A3-E9B2-426B-84CB-821C6F2AD7C7}" destId="{2DDBC932-B3EE-4BEA-A2AF-3B3267CB4580}" srcOrd="1" destOrd="0" presId="urn:microsoft.com/office/officeart/2005/8/layout/hProcess9"/>
    <dgm:cxn modelId="{53FDAEAA-4113-4C38-AACD-1BE8ECE40F11}" type="presParOf" srcId="{2DDBC932-B3EE-4BEA-A2AF-3B3267CB4580}" destId="{52FAB490-8478-4F71-B6C5-4F403A664B70}" srcOrd="0" destOrd="0" presId="urn:microsoft.com/office/officeart/2005/8/layout/hProcess9"/>
    <dgm:cxn modelId="{A7F53448-7FAC-4CE0-BE26-315C597096FC}" type="presParOf" srcId="{2DDBC932-B3EE-4BEA-A2AF-3B3267CB4580}" destId="{A1981355-4531-407F-826A-810CD45E9B5E}" srcOrd="1" destOrd="0" presId="urn:microsoft.com/office/officeart/2005/8/layout/hProcess9"/>
    <dgm:cxn modelId="{EBC99E3E-C209-428D-B017-47BC65DA29FA}" type="presParOf" srcId="{2DDBC932-B3EE-4BEA-A2AF-3B3267CB4580}" destId="{0DC90288-6042-408B-AD11-0F03756C35DA}" srcOrd="2" destOrd="0" presId="urn:microsoft.com/office/officeart/2005/8/layout/hProcess9"/>
    <dgm:cxn modelId="{9C286E36-8455-41FE-84BF-522B6ADE8E29}" type="presParOf" srcId="{2DDBC932-B3EE-4BEA-A2AF-3B3267CB4580}" destId="{E645B8FF-D444-4917-9E5D-709B41B70D05}" srcOrd="3" destOrd="0" presId="urn:microsoft.com/office/officeart/2005/8/layout/hProcess9"/>
    <dgm:cxn modelId="{51B94D03-BC18-4A69-9455-CF606157707E}" type="presParOf" srcId="{2DDBC932-B3EE-4BEA-A2AF-3B3267CB4580}" destId="{F8737614-348E-4A46-AB93-0C4280AA68D1}" srcOrd="4" destOrd="0" presId="urn:microsoft.com/office/officeart/2005/8/layout/hProcess9"/>
    <dgm:cxn modelId="{02C7F41F-254A-46EF-8345-B4F449E944D9}" type="presParOf" srcId="{2DDBC932-B3EE-4BEA-A2AF-3B3267CB4580}" destId="{7149937D-D89C-4A19-923B-1D4C20D7CD72}" srcOrd="5" destOrd="0" presId="urn:microsoft.com/office/officeart/2005/8/layout/hProcess9"/>
    <dgm:cxn modelId="{529FFA54-F825-49CE-BC19-DDCFE0DBC6B5}" type="presParOf" srcId="{2DDBC932-B3EE-4BEA-A2AF-3B3267CB4580}" destId="{EC4F222E-8B0B-4BA7-AEB2-56433FCD4035}" srcOrd="6" destOrd="0" presId="urn:microsoft.com/office/officeart/2005/8/layout/hProcess9"/>
    <dgm:cxn modelId="{ABC7FAFB-D3EA-4765-8B3C-4AFBA100D71F}" type="presParOf" srcId="{2DDBC932-B3EE-4BEA-A2AF-3B3267CB4580}" destId="{7E1EE34E-E30E-4F3A-B79B-9DEC7EBE5305}" srcOrd="7" destOrd="0" presId="urn:microsoft.com/office/officeart/2005/8/layout/hProcess9"/>
    <dgm:cxn modelId="{E297B4B2-CB1D-4F37-8A2E-7DE89C7236F8}" type="presParOf" srcId="{2DDBC932-B3EE-4BEA-A2AF-3B3267CB4580}" destId="{FCDBE262-4A83-4B24-A01D-76CC08043BA2}" srcOrd="8" destOrd="0" presId="urn:microsoft.com/office/officeart/2005/8/layout/hProcess9"/>
    <dgm:cxn modelId="{BDC32B2C-B605-4A83-8DC6-D2C1E3FA0058}" type="presParOf" srcId="{2DDBC932-B3EE-4BEA-A2AF-3B3267CB4580}" destId="{069D1AD3-6F79-4771-90BF-3A5E654CF532}" srcOrd="9" destOrd="0" presId="urn:microsoft.com/office/officeart/2005/8/layout/hProcess9"/>
    <dgm:cxn modelId="{5A7A7C69-0FA8-441F-8B06-5B48B0AB15F0}" type="presParOf" srcId="{2DDBC932-B3EE-4BEA-A2AF-3B3267CB4580}" destId="{FB08C88A-2066-4B16-A6C7-81620DD0E50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77B3D44-808C-4428-84BE-3DF44A710651}" type="doc">
      <dgm:prSet loTypeId="urn:microsoft.com/office/officeart/2005/8/layout/bProcess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025309B-48D7-4776-8E67-655EC81D2935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Documents Gathering</a:t>
          </a:r>
        </a:p>
      </dgm:t>
    </dgm:pt>
    <dgm:pt modelId="{F2FABA6C-440E-4D19-99FA-4D504CE7E591}" type="parTrans" cxnId="{918B9755-9FC7-4CE2-868F-CD9DBF1817E9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143297-0F14-4E7D-807A-B6C8EC0FBAFA}" type="sibTrans" cxnId="{918B9755-9FC7-4CE2-868F-CD9DBF1817E9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A842C8-F705-4132-9B2D-A9687C238618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Submission</a:t>
          </a:r>
        </a:p>
      </dgm:t>
    </dgm:pt>
    <dgm:pt modelId="{34A90ACF-B63F-4380-94C9-46CA37DF9F0B}" type="parTrans" cxnId="{80DA04C0-C75E-4FBF-9C13-11C94BFE9743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C55177-3E2B-4F01-AF85-32B608B65552}" type="sibTrans" cxnId="{80DA04C0-C75E-4FBF-9C13-11C94BFE9743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D0B5C5-BF16-4244-9923-EEAB5751599A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Documents Verification</a:t>
          </a:r>
        </a:p>
      </dgm:t>
    </dgm:pt>
    <dgm:pt modelId="{CE9209E5-B2A0-431A-9BB1-F702EFF91FBA}" type="parTrans" cxnId="{325DB932-559E-42F8-ADC5-AF3EFFBCEC4B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D06FAB-EFFC-4AE0-82F6-8FB9D8C85748}" type="sibTrans" cxnId="{325DB932-559E-42F8-ADC5-AF3EFFBCEC4B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4529A1-0A84-40B7-9C6B-341521A0D64B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Plant Visit By Testing Agency</a:t>
          </a:r>
        </a:p>
      </dgm:t>
    </dgm:pt>
    <dgm:pt modelId="{05AF9298-63E9-49FF-A64E-958ACC0F6379}" type="parTrans" cxnId="{DF595F4B-C233-42FE-962E-85F6411A0AE1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D3756C-3D9B-4B1E-A162-1C9582421D44}" type="sibTrans" cxnId="{DF595F4B-C233-42FE-962E-85F6411A0AE1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C9A44D-BCA4-41A5-A55D-C8FFB29F3DD0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Feedback &amp; Corrective Actions</a:t>
          </a:r>
        </a:p>
      </dgm:t>
    </dgm:pt>
    <dgm:pt modelId="{DAC63354-9FC5-422B-B5D8-569FC4A3CEC9}" type="parTrans" cxnId="{DB9AF234-27BD-4B2B-9FE0-8E2B4DBC5EAC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B3582C-1501-41E2-8121-C88BA82CE228}" type="sibTrans" cxnId="{DB9AF234-27BD-4B2B-9FE0-8E2B4DBC5EAC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A824-742E-4124-9820-C111F3987305}">
      <dgm:prSet phldrT="[Text]" custT="1"/>
      <dgm:spPr/>
      <dgm:t>
        <a:bodyPr/>
        <a:lstStyle/>
        <a:p>
          <a:r>
            <a: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Issue of Accreditation Certificate</a:t>
          </a:r>
        </a:p>
      </dgm:t>
    </dgm:pt>
    <dgm:pt modelId="{4A299C25-D09C-4041-951A-4AE915920604}" type="parTrans" cxnId="{27D2A97F-970C-4BBE-86A6-7A3CA7011538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3F47F8-0F6C-49BA-A515-2FAF28922E48}" type="sibTrans" cxnId="{27D2A97F-970C-4BBE-86A6-7A3CA7011538}">
      <dgm:prSet/>
      <dgm:spPr/>
      <dgm:t>
        <a:bodyPr/>
        <a:lstStyle/>
        <a:p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F85652-A232-4497-B277-DD2036AB8246}" type="pres">
      <dgm:prSet presAssocID="{C77B3D44-808C-4428-84BE-3DF44A710651}" presName="diagram" presStyleCnt="0">
        <dgm:presLayoutVars>
          <dgm:dir/>
          <dgm:resizeHandles/>
        </dgm:presLayoutVars>
      </dgm:prSet>
      <dgm:spPr/>
    </dgm:pt>
    <dgm:pt modelId="{D9630D94-306A-4A21-8F68-11D005827D5E}" type="pres">
      <dgm:prSet presAssocID="{A025309B-48D7-4776-8E67-655EC81D2935}" presName="firstNode" presStyleLbl="node1" presStyleIdx="0" presStyleCnt="6">
        <dgm:presLayoutVars>
          <dgm:bulletEnabled val="1"/>
        </dgm:presLayoutVars>
      </dgm:prSet>
      <dgm:spPr/>
    </dgm:pt>
    <dgm:pt modelId="{F628382A-31D1-48BE-BC1D-CDC93A981DB3}" type="pres">
      <dgm:prSet presAssocID="{A3143297-0F14-4E7D-807A-B6C8EC0FBAFA}" presName="sibTrans" presStyleLbl="sibTrans2D1" presStyleIdx="0" presStyleCnt="5"/>
      <dgm:spPr/>
    </dgm:pt>
    <dgm:pt modelId="{92F11204-52BA-4FAE-BA6E-DAE73CE2992C}" type="pres">
      <dgm:prSet presAssocID="{EEA842C8-F705-4132-9B2D-A9687C238618}" presName="middleNode" presStyleCnt="0"/>
      <dgm:spPr/>
    </dgm:pt>
    <dgm:pt modelId="{81D5ACEA-B252-404B-947D-B2495D542BCD}" type="pres">
      <dgm:prSet presAssocID="{EEA842C8-F705-4132-9B2D-A9687C238618}" presName="padding" presStyleLbl="node1" presStyleIdx="0" presStyleCnt="6"/>
      <dgm:spPr/>
    </dgm:pt>
    <dgm:pt modelId="{DBBE6306-1901-4C63-A568-14EFB2ABE2EC}" type="pres">
      <dgm:prSet presAssocID="{EEA842C8-F705-4132-9B2D-A9687C238618}" presName="shape" presStyleLbl="node1" presStyleIdx="1" presStyleCnt="6" custScaleX="126180" custScaleY="126180">
        <dgm:presLayoutVars>
          <dgm:bulletEnabled val="1"/>
        </dgm:presLayoutVars>
      </dgm:prSet>
      <dgm:spPr/>
    </dgm:pt>
    <dgm:pt modelId="{14EE7E3C-D9AA-4CAC-82CD-6B25E7A0E9BC}" type="pres">
      <dgm:prSet presAssocID="{54C55177-3E2B-4F01-AF85-32B608B65552}" presName="sibTrans" presStyleLbl="sibTrans2D1" presStyleIdx="1" presStyleCnt="5"/>
      <dgm:spPr/>
    </dgm:pt>
    <dgm:pt modelId="{B2A41C3E-D179-4502-86DB-2D613B616452}" type="pres">
      <dgm:prSet presAssocID="{AED0B5C5-BF16-4244-9923-EEAB5751599A}" presName="middleNode" presStyleCnt="0"/>
      <dgm:spPr/>
    </dgm:pt>
    <dgm:pt modelId="{263E06F9-7DD4-49B1-A8FA-120E67B1DBC3}" type="pres">
      <dgm:prSet presAssocID="{AED0B5C5-BF16-4244-9923-EEAB5751599A}" presName="padding" presStyleLbl="node1" presStyleIdx="1" presStyleCnt="6"/>
      <dgm:spPr/>
    </dgm:pt>
    <dgm:pt modelId="{B8682B7B-625B-4C01-BD6A-C527FBAAEF83}" type="pres">
      <dgm:prSet presAssocID="{AED0B5C5-BF16-4244-9923-EEAB5751599A}" presName="shape" presStyleLbl="node1" presStyleIdx="2" presStyleCnt="6" custScaleX="126180" custScaleY="126180">
        <dgm:presLayoutVars>
          <dgm:bulletEnabled val="1"/>
        </dgm:presLayoutVars>
      </dgm:prSet>
      <dgm:spPr/>
    </dgm:pt>
    <dgm:pt modelId="{81E8AC04-2593-4D02-882E-D1C4179C1874}" type="pres">
      <dgm:prSet presAssocID="{33D06FAB-EFFC-4AE0-82F6-8FB9D8C85748}" presName="sibTrans" presStyleLbl="sibTrans2D1" presStyleIdx="2" presStyleCnt="5"/>
      <dgm:spPr/>
    </dgm:pt>
    <dgm:pt modelId="{626FD7B5-F19D-4C1C-9781-8C1FA4B41721}" type="pres">
      <dgm:prSet presAssocID="{7F4529A1-0A84-40B7-9C6B-341521A0D64B}" presName="middleNode" presStyleCnt="0"/>
      <dgm:spPr/>
    </dgm:pt>
    <dgm:pt modelId="{7324AE8D-8477-4355-819D-F9787E1B94F3}" type="pres">
      <dgm:prSet presAssocID="{7F4529A1-0A84-40B7-9C6B-341521A0D64B}" presName="padding" presStyleLbl="node1" presStyleIdx="2" presStyleCnt="6"/>
      <dgm:spPr/>
    </dgm:pt>
    <dgm:pt modelId="{7332F29C-0C82-426E-829D-23FE24CC239A}" type="pres">
      <dgm:prSet presAssocID="{7F4529A1-0A84-40B7-9C6B-341521A0D64B}" presName="shape" presStyleLbl="node1" presStyleIdx="3" presStyleCnt="6" custScaleX="126180" custScaleY="126180">
        <dgm:presLayoutVars>
          <dgm:bulletEnabled val="1"/>
        </dgm:presLayoutVars>
      </dgm:prSet>
      <dgm:spPr/>
    </dgm:pt>
    <dgm:pt modelId="{6740D7AD-2983-4DEA-BC24-BB91BC835C2F}" type="pres">
      <dgm:prSet presAssocID="{EED3756C-3D9B-4B1E-A162-1C9582421D44}" presName="sibTrans" presStyleLbl="sibTrans2D1" presStyleIdx="3" presStyleCnt="5"/>
      <dgm:spPr/>
    </dgm:pt>
    <dgm:pt modelId="{C01F8096-03A6-4AD3-B4B3-B9E2D64C4FD2}" type="pres">
      <dgm:prSet presAssocID="{4CC9A44D-BCA4-41A5-A55D-C8FFB29F3DD0}" presName="middleNode" presStyleCnt="0"/>
      <dgm:spPr/>
    </dgm:pt>
    <dgm:pt modelId="{4F3D2BAF-B4C8-4348-9183-D67869B8C647}" type="pres">
      <dgm:prSet presAssocID="{4CC9A44D-BCA4-41A5-A55D-C8FFB29F3DD0}" presName="padding" presStyleLbl="node1" presStyleIdx="3" presStyleCnt="6"/>
      <dgm:spPr/>
    </dgm:pt>
    <dgm:pt modelId="{52260E8F-AE59-4E0B-ABF6-F02940827057}" type="pres">
      <dgm:prSet presAssocID="{4CC9A44D-BCA4-41A5-A55D-C8FFB29F3DD0}" presName="shape" presStyleLbl="node1" presStyleIdx="4" presStyleCnt="6" custScaleX="126180" custScaleY="126180">
        <dgm:presLayoutVars>
          <dgm:bulletEnabled val="1"/>
        </dgm:presLayoutVars>
      </dgm:prSet>
      <dgm:spPr/>
    </dgm:pt>
    <dgm:pt modelId="{5B8E7549-484C-497A-8D5D-5FCA9CE299FA}" type="pres">
      <dgm:prSet presAssocID="{2FB3582C-1501-41E2-8121-C88BA82CE228}" presName="sibTrans" presStyleLbl="sibTrans2D1" presStyleIdx="4" presStyleCnt="5"/>
      <dgm:spPr/>
    </dgm:pt>
    <dgm:pt modelId="{AB8F298F-CBE4-41B6-B198-3F0D9F4F7E85}" type="pres">
      <dgm:prSet presAssocID="{EF9CA824-742E-4124-9820-C111F3987305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6CA6190A-E78E-46A1-A384-87DB7D0C8061}" type="presOf" srcId="{C77B3D44-808C-4428-84BE-3DF44A710651}" destId="{5CF85652-A232-4497-B277-DD2036AB8246}" srcOrd="0" destOrd="0" presId="urn:microsoft.com/office/officeart/2005/8/layout/bProcess2"/>
    <dgm:cxn modelId="{5671B31D-4A06-4148-A197-FB3C482FA998}" type="presOf" srcId="{A3143297-0F14-4E7D-807A-B6C8EC0FBAFA}" destId="{F628382A-31D1-48BE-BC1D-CDC93A981DB3}" srcOrd="0" destOrd="0" presId="urn:microsoft.com/office/officeart/2005/8/layout/bProcess2"/>
    <dgm:cxn modelId="{55EF022A-3BE2-42C1-A902-7A157A9BFC95}" type="presOf" srcId="{A025309B-48D7-4776-8E67-655EC81D2935}" destId="{D9630D94-306A-4A21-8F68-11D005827D5E}" srcOrd="0" destOrd="0" presId="urn:microsoft.com/office/officeart/2005/8/layout/bProcess2"/>
    <dgm:cxn modelId="{325DB932-559E-42F8-ADC5-AF3EFFBCEC4B}" srcId="{C77B3D44-808C-4428-84BE-3DF44A710651}" destId="{AED0B5C5-BF16-4244-9923-EEAB5751599A}" srcOrd="2" destOrd="0" parTransId="{CE9209E5-B2A0-431A-9BB1-F702EFF91FBA}" sibTransId="{33D06FAB-EFFC-4AE0-82F6-8FB9D8C85748}"/>
    <dgm:cxn modelId="{60FDA034-C009-444F-940C-48776D69A5EF}" type="presOf" srcId="{54C55177-3E2B-4F01-AF85-32B608B65552}" destId="{14EE7E3C-D9AA-4CAC-82CD-6B25E7A0E9BC}" srcOrd="0" destOrd="0" presId="urn:microsoft.com/office/officeart/2005/8/layout/bProcess2"/>
    <dgm:cxn modelId="{DB9AF234-27BD-4B2B-9FE0-8E2B4DBC5EAC}" srcId="{C77B3D44-808C-4428-84BE-3DF44A710651}" destId="{4CC9A44D-BCA4-41A5-A55D-C8FFB29F3DD0}" srcOrd="4" destOrd="0" parTransId="{DAC63354-9FC5-422B-B5D8-569FC4A3CEC9}" sibTransId="{2FB3582C-1501-41E2-8121-C88BA82CE228}"/>
    <dgm:cxn modelId="{F4E7F146-FE3C-429A-AC9C-5B9EAFFE0A0B}" type="presOf" srcId="{AED0B5C5-BF16-4244-9923-EEAB5751599A}" destId="{B8682B7B-625B-4C01-BD6A-C527FBAAEF83}" srcOrd="0" destOrd="0" presId="urn:microsoft.com/office/officeart/2005/8/layout/bProcess2"/>
    <dgm:cxn modelId="{DF595F4B-C233-42FE-962E-85F6411A0AE1}" srcId="{C77B3D44-808C-4428-84BE-3DF44A710651}" destId="{7F4529A1-0A84-40B7-9C6B-341521A0D64B}" srcOrd="3" destOrd="0" parTransId="{05AF9298-63E9-49FF-A64E-958ACC0F6379}" sibTransId="{EED3756C-3D9B-4B1E-A162-1C9582421D44}"/>
    <dgm:cxn modelId="{918B9755-9FC7-4CE2-868F-CD9DBF1817E9}" srcId="{C77B3D44-808C-4428-84BE-3DF44A710651}" destId="{A025309B-48D7-4776-8E67-655EC81D2935}" srcOrd="0" destOrd="0" parTransId="{F2FABA6C-440E-4D19-99FA-4D504CE7E591}" sibTransId="{A3143297-0F14-4E7D-807A-B6C8EC0FBAFA}"/>
    <dgm:cxn modelId="{06C1047A-621E-46C7-9FC7-DB80957DF2A7}" type="presOf" srcId="{4CC9A44D-BCA4-41A5-A55D-C8FFB29F3DD0}" destId="{52260E8F-AE59-4E0B-ABF6-F02940827057}" srcOrd="0" destOrd="0" presId="urn:microsoft.com/office/officeart/2005/8/layout/bProcess2"/>
    <dgm:cxn modelId="{B54AE77B-18FA-4231-9AF6-555F416449DD}" type="presOf" srcId="{EEA842C8-F705-4132-9B2D-A9687C238618}" destId="{DBBE6306-1901-4C63-A568-14EFB2ABE2EC}" srcOrd="0" destOrd="0" presId="urn:microsoft.com/office/officeart/2005/8/layout/bProcess2"/>
    <dgm:cxn modelId="{27D2A97F-970C-4BBE-86A6-7A3CA7011538}" srcId="{C77B3D44-808C-4428-84BE-3DF44A710651}" destId="{EF9CA824-742E-4124-9820-C111F3987305}" srcOrd="5" destOrd="0" parTransId="{4A299C25-D09C-4041-951A-4AE915920604}" sibTransId="{B43F47F8-0F6C-49BA-A515-2FAF28922E48}"/>
    <dgm:cxn modelId="{30A2E78A-83AE-4B71-A497-7DF1DA0B193D}" type="presOf" srcId="{EF9CA824-742E-4124-9820-C111F3987305}" destId="{AB8F298F-CBE4-41B6-B198-3F0D9F4F7E85}" srcOrd="0" destOrd="0" presId="urn:microsoft.com/office/officeart/2005/8/layout/bProcess2"/>
    <dgm:cxn modelId="{C683AEA3-6A5A-4C58-A229-2204278A2EE5}" type="presOf" srcId="{2FB3582C-1501-41E2-8121-C88BA82CE228}" destId="{5B8E7549-484C-497A-8D5D-5FCA9CE299FA}" srcOrd="0" destOrd="0" presId="urn:microsoft.com/office/officeart/2005/8/layout/bProcess2"/>
    <dgm:cxn modelId="{7CF8BCB1-09BE-4B99-A3B1-FECED06CA693}" type="presOf" srcId="{EED3756C-3D9B-4B1E-A162-1C9582421D44}" destId="{6740D7AD-2983-4DEA-BC24-BB91BC835C2F}" srcOrd="0" destOrd="0" presId="urn:microsoft.com/office/officeart/2005/8/layout/bProcess2"/>
    <dgm:cxn modelId="{B225E5BA-35CB-46A6-9DC4-6775D2971E75}" type="presOf" srcId="{33D06FAB-EFFC-4AE0-82F6-8FB9D8C85748}" destId="{81E8AC04-2593-4D02-882E-D1C4179C1874}" srcOrd="0" destOrd="0" presId="urn:microsoft.com/office/officeart/2005/8/layout/bProcess2"/>
    <dgm:cxn modelId="{80DA04C0-C75E-4FBF-9C13-11C94BFE9743}" srcId="{C77B3D44-808C-4428-84BE-3DF44A710651}" destId="{EEA842C8-F705-4132-9B2D-A9687C238618}" srcOrd="1" destOrd="0" parTransId="{34A90ACF-B63F-4380-94C9-46CA37DF9F0B}" sibTransId="{54C55177-3E2B-4F01-AF85-32B608B65552}"/>
    <dgm:cxn modelId="{23BE25DB-41DD-4D84-805B-134F5EA28DE3}" type="presOf" srcId="{7F4529A1-0A84-40B7-9C6B-341521A0D64B}" destId="{7332F29C-0C82-426E-829D-23FE24CC239A}" srcOrd="0" destOrd="0" presId="urn:microsoft.com/office/officeart/2005/8/layout/bProcess2"/>
    <dgm:cxn modelId="{325AA7A8-9ACC-4014-B393-695C4BF92AA1}" type="presParOf" srcId="{5CF85652-A232-4497-B277-DD2036AB8246}" destId="{D9630D94-306A-4A21-8F68-11D005827D5E}" srcOrd="0" destOrd="0" presId="urn:microsoft.com/office/officeart/2005/8/layout/bProcess2"/>
    <dgm:cxn modelId="{679C0426-47D2-46A8-9B15-B39ED535CE30}" type="presParOf" srcId="{5CF85652-A232-4497-B277-DD2036AB8246}" destId="{F628382A-31D1-48BE-BC1D-CDC93A981DB3}" srcOrd="1" destOrd="0" presId="urn:microsoft.com/office/officeart/2005/8/layout/bProcess2"/>
    <dgm:cxn modelId="{65D1860C-850C-48A7-976C-F352C97345C8}" type="presParOf" srcId="{5CF85652-A232-4497-B277-DD2036AB8246}" destId="{92F11204-52BA-4FAE-BA6E-DAE73CE2992C}" srcOrd="2" destOrd="0" presId="urn:microsoft.com/office/officeart/2005/8/layout/bProcess2"/>
    <dgm:cxn modelId="{C3214730-C66F-495F-A635-CAC83B6F4CD8}" type="presParOf" srcId="{92F11204-52BA-4FAE-BA6E-DAE73CE2992C}" destId="{81D5ACEA-B252-404B-947D-B2495D542BCD}" srcOrd="0" destOrd="0" presId="urn:microsoft.com/office/officeart/2005/8/layout/bProcess2"/>
    <dgm:cxn modelId="{1F520D93-0AFE-44F6-A367-B32476B47A09}" type="presParOf" srcId="{92F11204-52BA-4FAE-BA6E-DAE73CE2992C}" destId="{DBBE6306-1901-4C63-A568-14EFB2ABE2EC}" srcOrd="1" destOrd="0" presId="urn:microsoft.com/office/officeart/2005/8/layout/bProcess2"/>
    <dgm:cxn modelId="{F33FA4E8-5B78-406F-89C2-949C2D879822}" type="presParOf" srcId="{5CF85652-A232-4497-B277-DD2036AB8246}" destId="{14EE7E3C-D9AA-4CAC-82CD-6B25E7A0E9BC}" srcOrd="3" destOrd="0" presId="urn:microsoft.com/office/officeart/2005/8/layout/bProcess2"/>
    <dgm:cxn modelId="{608A0E84-FC23-4C5E-9113-9538B1D8DF5C}" type="presParOf" srcId="{5CF85652-A232-4497-B277-DD2036AB8246}" destId="{B2A41C3E-D179-4502-86DB-2D613B616452}" srcOrd="4" destOrd="0" presId="urn:microsoft.com/office/officeart/2005/8/layout/bProcess2"/>
    <dgm:cxn modelId="{1EC520AB-5DD2-4924-9218-BABEFC98249B}" type="presParOf" srcId="{B2A41C3E-D179-4502-86DB-2D613B616452}" destId="{263E06F9-7DD4-49B1-A8FA-120E67B1DBC3}" srcOrd="0" destOrd="0" presId="urn:microsoft.com/office/officeart/2005/8/layout/bProcess2"/>
    <dgm:cxn modelId="{35F97DAE-75DC-4949-958E-428B481C0B88}" type="presParOf" srcId="{B2A41C3E-D179-4502-86DB-2D613B616452}" destId="{B8682B7B-625B-4C01-BD6A-C527FBAAEF83}" srcOrd="1" destOrd="0" presId="urn:microsoft.com/office/officeart/2005/8/layout/bProcess2"/>
    <dgm:cxn modelId="{1AC51086-D300-4131-B632-4A0B2B2BBCD0}" type="presParOf" srcId="{5CF85652-A232-4497-B277-DD2036AB8246}" destId="{81E8AC04-2593-4D02-882E-D1C4179C1874}" srcOrd="5" destOrd="0" presId="urn:microsoft.com/office/officeart/2005/8/layout/bProcess2"/>
    <dgm:cxn modelId="{479D045F-3580-4B0D-9E92-41B82B717790}" type="presParOf" srcId="{5CF85652-A232-4497-B277-DD2036AB8246}" destId="{626FD7B5-F19D-4C1C-9781-8C1FA4B41721}" srcOrd="6" destOrd="0" presId="urn:microsoft.com/office/officeart/2005/8/layout/bProcess2"/>
    <dgm:cxn modelId="{3DB351CF-0A69-45A1-B20E-4DEE6D2AE760}" type="presParOf" srcId="{626FD7B5-F19D-4C1C-9781-8C1FA4B41721}" destId="{7324AE8D-8477-4355-819D-F9787E1B94F3}" srcOrd="0" destOrd="0" presId="urn:microsoft.com/office/officeart/2005/8/layout/bProcess2"/>
    <dgm:cxn modelId="{0FF630FF-0157-4EEA-B044-F62FAD523007}" type="presParOf" srcId="{626FD7B5-F19D-4C1C-9781-8C1FA4B41721}" destId="{7332F29C-0C82-426E-829D-23FE24CC239A}" srcOrd="1" destOrd="0" presId="urn:microsoft.com/office/officeart/2005/8/layout/bProcess2"/>
    <dgm:cxn modelId="{A408F1A3-B8A2-47AC-9F7D-53040274C110}" type="presParOf" srcId="{5CF85652-A232-4497-B277-DD2036AB8246}" destId="{6740D7AD-2983-4DEA-BC24-BB91BC835C2F}" srcOrd="7" destOrd="0" presId="urn:microsoft.com/office/officeart/2005/8/layout/bProcess2"/>
    <dgm:cxn modelId="{583F45C1-67F8-44D8-B9F1-28872AE3F029}" type="presParOf" srcId="{5CF85652-A232-4497-B277-DD2036AB8246}" destId="{C01F8096-03A6-4AD3-B4B3-B9E2D64C4FD2}" srcOrd="8" destOrd="0" presId="urn:microsoft.com/office/officeart/2005/8/layout/bProcess2"/>
    <dgm:cxn modelId="{3F3B32DC-5065-487C-B359-021F6CEC525C}" type="presParOf" srcId="{C01F8096-03A6-4AD3-B4B3-B9E2D64C4FD2}" destId="{4F3D2BAF-B4C8-4348-9183-D67869B8C647}" srcOrd="0" destOrd="0" presId="urn:microsoft.com/office/officeart/2005/8/layout/bProcess2"/>
    <dgm:cxn modelId="{37C559AA-8DD5-4E44-9460-DE5D21EB04AD}" type="presParOf" srcId="{C01F8096-03A6-4AD3-B4B3-B9E2D64C4FD2}" destId="{52260E8F-AE59-4E0B-ABF6-F02940827057}" srcOrd="1" destOrd="0" presId="urn:microsoft.com/office/officeart/2005/8/layout/bProcess2"/>
    <dgm:cxn modelId="{6930B05D-CC06-4B6B-A596-4024284494C8}" type="presParOf" srcId="{5CF85652-A232-4497-B277-DD2036AB8246}" destId="{5B8E7549-484C-497A-8D5D-5FCA9CE299FA}" srcOrd="9" destOrd="0" presId="urn:microsoft.com/office/officeart/2005/8/layout/bProcess2"/>
    <dgm:cxn modelId="{D40F1A97-6361-46E4-A8CF-0D5CEC943B87}" type="presParOf" srcId="{5CF85652-A232-4497-B277-DD2036AB8246}" destId="{AB8F298F-CBE4-41B6-B198-3F0D9F4F7E85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59AEDD-8697-4560-8C0D-359BF8C53C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ADCD02-86B5-4DA1-A7DB-F50A2173BD0D}">
      <dgm:prSet phldrT="[Text]" custT="1"/>
      <dgm:spPr/>
      <dgm:t>
        <a:bodyPr vert="vert270"/>
        <a:lstStyle/>
        <a:p>
          <a:pPr algn="r"/>
          <a:r>
            <a:rPr lang="en-IN" sz="2400" b="1" dirty="0">
              <a:effectLst/>
            </a:rPr>
            <a:t>Manufacturing Related</a:t>
          </a:r>
        </a:p>
      </dgm:t>
    </dgm:pt>
    <dgm:pt modelId="{21B1820B-22BE-45BB-9468-08DE5C6F630E}" type="par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FB8229BA-72A6-49AA-9AFE-1F3E6BA78BEC}" type="sib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612527FE-27EF-47DE-8036-733B5293094F}">
      <dgm:prSet phldrT="[Text]" custT="1"/>
      <dgm:spPr/>
      <dgm:t>
        <a:bodyPr/>
        <a:lstStyle/>
        <a:p>
          <a:r>
            <a:rPr lang="en-IN" sz="2000" dirty="0">
              <a:effectLst/>
            </a:rPr>
            <a:t>Plant Layout Design</a:t>
          </a:r>
        </a:p>
      </dgm:t>
    </dgm:pt>
    <dgm:pt modelId="{46CFB4B2-B205-4CF6-8ABB-AEBBF252F898}" type="parTrans" cxnId="{5F9EEED3-04CF-46E3-9542-A40A8B8B0AA6}">
      <dgm:prSet/>
      <dgm:spPr/>
      <dgm:t>
        <a:bodyPr/>
        <a:lstStyle/>
        <a:p>
          <a:endParaRPr lang="en-IN" sz="2000">
            <a:effectLst/>
          </a:endParaRPr>
        </a:p>
      </dgm:t>
    </dgm:pt>
    <dgm:pt modelId="{98F0AEB2-8056-4264-BAAF-EED36081F20B}" type="sibTrans" cxnId="{5F9EEED3-04CF-46E3-9542-A40A8B8B0AA6}">
      <dgm:prSet/>
      <dgm:spPr/>
      <dgm:t>
        <a:bodyPr/>
        <a:lstStyle/>
        <a:p>
          <a:endParaRPr lang="en-IN" sz="2000">
            <a:effectLst/>
          </a:endParaRPr>
        </a:p>
      </dgm:t>
    </dgm:pt>
    <dgm:pt modelId="{749D814D-DDE1-429E-98CF-A9082604E55F}">
      <dgm:prSet phldrT="[Text]" custT="1"/>
      <dgm:spPr/>
      <dgm:t>
        <a:bodyPr/>
        <a:lstStyle/>
        <a:p>
          <a:r>
            <a:rPr lang="en-IN" sz="2000" dirty="0">
              <a:effectLst/>
            </a:rPr>
            <a:t>Process Improvements</a:t>
          </a:r>
        </a:p>
      </dgm:t>
    </dgm:pt>
    <dgm:pt modelId="{7DFEAF7A-6C9C-4ED0-B5F9-AE174CC07168}" type="parTrans" cxnId="{6774FC12-E5F4-4C60-AD48-820987B2872E}">
      <dgm:prSet/>
      <dgm:spPr/>
      <dgm:t>
        <a:bodyPr/>
        <a:lstStyle/>
        <a:p>
          <a:endParaRPr lang="en-IN" sz="2000"/>
        </a:p>
      </dgm:t>
    </dgm:pt>
    <dgm:pt modelId="{83F709DD-D458-44DA-B08D-B96190E4BB59}" type="sibTrans" cxnId="{6774FC12-E5F4-4C60-AD48-820987B2872E}">
      <dgm:prSet/>
      <dgm:spPr/>
      <dgm:t>
        <a:bodyPr/>
        <a:lstStyle/>
        <a:p>
          <a:endParaRPr lang="en-IN" sz="2000"/>
        </a:p>
      </dgm:t>
    </dgm:pt>
    <dgm:pt modelId="{EBF1D564-1686-4F63-A848-D6F5C94BD8D4}">
      <dgm:prSet phldrT="[Text]" custT="1"/>
      <dgm:spPr/>
      <dgm:t>
        <a:bodyPr/>
        <a:lstStyle/>
        <a:p>
          <a:r>
            <a:rPr lang="en-IN" sz="2000" dirty="0">
              <a:effectLst/>
            </a:rPr>
            <a:t>Process Documentation</a:t>
          </a:r>
        </a:p>
      </dgm:t>
    </dgm:pt>
    <dgm:pt modelId="{4D774A6E-0C0B-4D99-B463-116371C8253D}" type="parTrans" cxnId="{34F8C8A8-3F59-4D3C-9BE0-F5657C530FA4}">
      <dgm:prSet/>
      <dgm:spPr/>
      <dgm:t>
        <a:bodyPr/>
        <a:lstStyle/>
        <a:p>
          <a:endParaRPr lang="en-IN" sz="2000"/>
        </a:p>
      </dgm:t>
    </dgm:pt>
    <dgm:pt modelId="{550C13FF-ED3B-4DCF-9C72-2B9FAE282BF2}" type="sibTrans" cxnId="{34F8C8A8-3F59-4D3C-9BE0-F5657C530FA4}">
      <dgm:prSet/>
      <dgm:spPr/>
      <dgm:t>
        <a:bodyPr/>
        <a:lstStyle/>
        <a:p>
          <a:endParaRPr lang="en-IN" sz="2000"/>
        </a:p>
      </dgm:t>
    </dgm:pt>
    <dgm:pt modelId="{3FF13D60-D887-4030-8AE7-641B873D85EF}">
      <dgm:prSet phldrT="[Text]" custT="1"/>
      <dgm:spPr/>
      <dgm:t>
        <a:bodyPr/>
        <a:lstStyle/>
        <a:p>
          <a:r>
            <a:rPr lang="en-IN" sz="2000" dirty="0">
              <a:effectLst/>
            </a:rPr>
            <a:t>Cost Saving Projects</a:t>
          </a:r>
        </a:p>
      </dgm:t>
    </dgm:pt>
    <dgm:pt modelId="{DC55CB71-C3C6-4101-8B83-46FB5DEA4D1F}" type="parTrans" cxnId="{04C1D10F-EA7D-4E7A-B6A0-C3DD62CC75CD}">
      <dgm:prSet/>
      <dgm:spPr/>
      <dgm:t>
        <a:bodyPr/>
        <a:lstStyle/>
        <a:p>
          <a:endParaRPr lang="en-IN" sz="2000"/>
        </a:p>
      </dgm:t>
    </dgm:pt>
    <dgm:pt modelId="{8DC34C69-0E17-41AA-AFCB-6DFCB7B1182B}" type="sibTrans" cxnId="{04C1D10F-EA7D-4E7A-B6A0-C3DD62CC75CD}">
      <dgm:prSet/>
      <dgm:spPr/>
      <dgm:t>
        <a:bodyPr/>
        <a:lstStyle/>
        <a:p>
          <a:endParaRPr lang="en-IN" sz="2000"/>
        </a:p>
      </dgm:t>
    </dgm:pt>
    <dgm:pt modelId="{3CCEB196-78DD-453C-9962-0DB66492AFD1}">
      <dgm:prSet phldrT="[Text]" custT="1"/>
      <dgm:spPr/>
      <dgm:t>
        <a:bodyPr/>
        <a:lstStyle/>
        <a:p>
          <a:r>
            <a:rPr lang="en-IN" sz="2000" dirty="0">
              <a:effectLst/>
            </a:rPr>
            <a:t>Production Process Design</a:t>
          </a:r>
        </a:p>
      </dgm:t>
    </dgm:pt>
    <dgm:pt modelId="{F975C6BB-273B-4E84-8E0B-681DB14168D3}" type="parTrans" cxnId="{0611F111-4893-4C7A-AD60-0FCB01557753}">
      <dgm:prSet/>
      <dgm:spPr/>
      <dgm:t>
        <a:bodyPr/>
        <a:lstStyle/>
        <a:p>
          <a:endParaRPr lang="en-IN" sz="2000"/>
        </a:p>
      </dgm:t>
    </dgm:pt>
    <dgm:pt modelId="{644B85BE-495D-4F6F-9F8F-6C92FD2A15F6}" type="sibTrans" cxnId="{0611F111-4893-4C7A-AD60-0FCB01557753}">
      <dgm:prSet/>
      <dgm:spPr/>
      <dgm:t>
        <a:bodyPr/>
        <a:lstStyle/>
        <a:p>
          <a:endParaRPr lang="en-IN" sz="2000"/>
        </a:p>
      </dgm:t>
    </dgm:pt>
    <dgm:pt modelId="{F3A25FF5-17CD-4B3D-989B-0F8ADA3FC025}">
      <dgm:prSet phldrT="[Text]" custT="1"/>
      <dgm:spPr/>
      <dgm:t>
        <a:bodyPr/>
        <a:lstStyle/>
        <a:p>
          <a:r>
            <a:rPr lang="en-IN" sz="2000">
              <a:effectLst/>
            </a:rPr>
            <a:t>Equipment &amp; Tools Selection</a:t>
          </a:r>
          <a:endParaRPr lang="en-IN" sz="2000" dirty="0">
            <a:effectLst/>
          </a:endParaRPr>
        </a:p>
      </dgm:t>
    </dgm:pt>
    <dgm:pt modelId="{40675B30-F395-4D8A-9B56-59286C3D000B}" type="parTrans" cxnId="{B2263284-08C9-4B9E-AF03-7C7C57702111}">
      <dgm:prSet/>
      <dgm:spPr/>
      <dgm:t>
        <a:bodyPr/>
        <a:lstStyle/>
        <a:p>
          <a:endParaRPr lang="en-IN"/>
        </a:p>
      </dgm:t>
    </dgm:pt>
    <dgm:pt modelId="{6B8EBDBE-9C9D-4D18-BCC3-AAFA4003A1BD}" type="sibTrans" cxnId="{B2263284-08C9-4B9E-AF03-7C7C57702111}">
      <dgm:prSet/>
      <dgm:spPr/>
      <dgm:t>
        <a:bodyPr/>
        <a:lstStyle/>
        <a:p>
          <a:endParaRPr lang="en-IN"/>
        </a:p>
      </dgm:t>
    </dgm:pt>
    <dgm:pt modelId="{3765E1FD-1C78-440D-8890-C3DADCBF2AD9}" type="pres">
      <dgm:prSet presAssocID="{E659AEDD-8697-4560-8C0D-359BF8C53C4B}" presName="vert0" presStyleCnt="0">
        <dgm:presLayoutVars>
          <dgm:dir/>
          <dgm:animOne val="branch"/>
          <dgm:animLvl val="lvl"/>
        </dgm:presLayoutVars>
      </dgm:prSet>
      <dgm:spPr/>
    </dgm:pt>
    <dgm:pt modelId="{3A52F5D3-03AC-4204-8CC5-39047A7DF0AC}" type="pres">
      <dgm:prSet presAssocID="{20ADCD02-86B5-4DA1-A7DB-F50A2173BD0D}" presName="thickLine" presStyleLbl="alignNode1" presStyleIdx="0" presStyleCnt="1"/>
      <dgm:spPr/>
    </dgm:pt>
    <dgm:pt modelId="{EF552AA1-52E3-4F47-A7F7-9FA7DF8A9A9C}" type="pres">
      <dgm:prSet presAssocID="{20ADCD02-86B5-4DA1-A7DB-F50A2173BD0D}" presName="horz1" presStyleCnt="0"/>
      <dgm:spPr/>
    </dgm:pt>
    <dgm:pt modelId="{6CCCE45D-3BC0-40BC-A676-64F7A64D7318}" type="pres">
      <dgm:prSet presAssocID="{20ADCD02-86B5-4DA1-A7DB-F50A2173BD0D}" presName="tx1" presStyleLbl="revTx" presStyleIdx="0" presStyleCnt="7" custScaleX="74864" custLinFactNeighborX="-416"/>
      <dgm:spPr/>
    </dgm:pt>
    <dgm:pt modelId="{99FCB91E-2FDE-4BF8-AF0C-F1DADD54DC1B}" type="pres">
      <dgm:prSet presAssocID="{20ADCD02-86B5-4DA1-A7DB-F50A2173BD0D}" presName="vert1" presStyleCnt="0"/>
      <dgm:spPr/>
    </dgm:pt>
    <dgm:pt modelId="{648C3604-31C3-4C2B-AE75-AB4261FAE7EA}" type="pres">
      <dgm:prSet presAssocID="{3CCEB196-78DD-453C-9962-0DB66492AFD1}" presName="vertSpace2a" presStyleCnt="0"/>
      <dgm:spPr/>
    </dgm:pt>
    <dgm:pt modelId="{B4F6A0B1-7217-4A0B-AEFD-8F6874781338}" type="pres">
      <dgm:prSet presAssocID="{3CCEB196-78DD-453C-9962-0DB66492AFD1}" presName="horz2" presStyleCnt="0"/>
      <dgm:spPr/>
    </dgm:pt>
    <dgm:pt modelId="{065388B6-0C9E-4682-9407-4C8A60F70213}" type="pres">
      <dgm:prSet presAssocID="{3CCEB196-78DD-453C-9962-0DB66492AFD1}" presName="horzSpace2" presStyleCnt="0"/>
      <dgm:spPr/>
    </dgm:pt>
    <dgm:pt modelId="{D31253BA-160B-4536-A0FF-5B68DB4CE200}" type="pres">
      <dgm:prSet presAssocID="{3CCEB196-78DD-453C-9962-0DB66492AFD1}" presName="tx2" presStyleLbl="revTx" presStyleIdx="1" presStyleCnt="7"/>
      <dgm:spPr/>
    </dgm:pt>
    <dgm:pt modelId="{D8386E66-BF01-406A-9EE4-D3D5EFE0D2B9}" type="pres">
      <dgm:prSet presAssocID="{3CCEB196-78DD-453C-9962-0DB66492AFD1}" presName="vert2" presStyleCnt="0"/>
      <dgm:spPr/>
    </dgm:pt>
    <dgm:pt modelId="{84FFB673-019F-44F0-BC52-98FB1D8072FD}" type="pres">
      <dgm:prSet presAssocID="{3CCEB196-78DD-453C-9962-0DB66492AFD1}" presName="thinLine2b" presStyleLbl="callout" presStyleIdx="0" presStyleCnt="6"/>
      <dgm:spPr/>
    </dgm:pt>
    <dgm:pt modelId="{196B7FC2-AD4C-4D0B-BE78-16998AFF29B3}" type="pres">
      <dgm:prSet presAssocID="{3CCEB196-78DD-453C-9962-0DB66492AFD1}" presName="vertSpace2b" presStyleCnt="0"/>
      <dgm:spPr/>
    </dgm:pt>
    <dgm:pt modelId="{7D34E700-8725-43E5-990D-8AB36FBB89C5}" type="pres">
      <dgm:prSet presAssocID="{612527FE-27EF-47DE-8036-733B5293094F}" presName="horz2" presStyleCnt="0"/>
      <dgm:spPr/>
    </dgm:pt>
    <dgm:pt modelId="{984AF914-1282-4EDE-BDDF-02684DEF76ED}" type="pres">
      <dgm:prSet presAssocID="{612527FE-27EF-47DE-8036-733B5293094F}" presName="horzSpace2" presStyleCnt="0"/>
      <dgm:spPr/>
    </dgm:pt>
    <dgm:pt modelId="{C807B8B9-8F05-43FD-89DD-772875818AFB}" type="pres">
      <dgm:prSet presAssocID="{612527FE-27EF-47DE-8036-733B5293094F}" presName="tx2" presStyleLbl="revTx" presStyleIdx="2" presStyleCnt="7"/>
      <dgm:spPr/>
    </dgm:pt>
    <dgm:pt modelId="{E2E663B3-DDDD-483D-A1BE-EF78955B7694}" type="pres">
      <dgm:prSet presAssocID="{612527FE-27EF-47DE-8036-733B5293094F}" presName="vert2" presStyleCnt="0"/>
      <dgm:spPr/>
    </dgm:pt>
    <dgm:pt modelId="{B739B13F-4ED4-407E-AEE3-A9DA2888EF1B}" type="pres">
      <dgm:prSet presAssocID="{612527FE-27EF-47DE-8036-733B5293094F}" presName="thinLine2b" presStyleLbl="callout" presStyleIdx="1" presStyleCnt="6"/>
      <dgm:spPr/>
    </dgm:pt>
    <dgm:pt modelId="{5BFDB1A1-787A-4078-A54D-7F326A6CD7F2}" type="pres">
      <dgm:prSet presAssocID="{612527FE-27EF-47DE-8036-733B5293094F}" presName="vertSpace2b" presStyleCnt="0"/>
      <dgm:spPr/>
    </dgm:pt>
    <dgm:pt modelId="{9062FCE8-A089-4F65-8EE4-3D3989CDCDEC}" type="pres">
      <dgm:prSet presAssocID="{F3A25FF5-17CD-4B3D-989B-0F8ADA3FC025}" presName="horz2" presStyleCnt="0"/>
      <dgm:spPr/>
    </dgm:pt>
    <dgm:pt modelId="{437C527D-2621-45E4-8AD3-0E34150599FA}" type="pres">
      <dgm:prSet presAssocID="{F3A25FF5-17CD-4B3D-989B-0F8ADA3FC025}" presName="horzSpace2" presStyleCnt="0"/>
      <dgm:spPr/>
    </dgm:pt>
    <dgm:pt modelId="{4278E1E8-B989-453F-8AD1-C10DFC19EDD7}" type="pres">
      <dgm:prSet presAssocID="{F3A25FF5-17CD-4B3D-989B-0F8ADA3FC025}" presName="tx2" presStyleLbl="revTx" presStyleIdx="3" presStyleCnt="7"/>
      <dgm:spPr/>
    </dgm:pt>
    <dgm:pt modelId="{F982F55E-D5F9-41E2-9416-313AE0E875A6}" type="pres">
      <dgm:prSet presAssocID="{F3A25FF5-17CD-4B3D-989B-0F8ADA3FC025}" presName="vert2" presStyleCnt="0"/>
      <dgm:spPr/>
    </dgm:pt>
    <dgm:pt modelId="{5C33B336-658B-47D7-82C6-0DAED7070987}" type="pres">
      <dgm:prSet presAssocID="{F3A25FF5-17CD-4B3D-989B-0F8ADA3FC025}" presName="thinLine2b" presStyleLbl="callout" presStyleIdx="2" presStyleCnt="6"/>
      <dgm:spPr/>
    </dgm:pt>
    <dgm:pt modelId="{5701CA40-9BC9-4BF3-B519-034E8AB500BA}" type="pres">
      <dgm:prSet presAssocID="{F3A25FF5-17CD-4B3D-989B-0F8ADA3FC025}" presName="vertSpace2b" presStyleCnt="0"/>
      <dgm:spPr/>
    </dgm:pt>
    <dgm:pt modelId="{C007475B-5F9B-4DDC-8C46-0034203EA5F0}" type="pres">
      <dgm:prSet presAssocID="{749D814D-DDE1-429E-98CF-A9082604E55F}" presName="horz2" presStyleCnt="0"/>
      <dgm:spPr/>
    </dgm:pt>
    <dgm:pt modelId="{203890B3-891F-42A7-87DA-01B203D21AE3}" type="pres">
      <dgm:prSet presAssocID="{749D814D-DDE1-429E-98CF-A9082604E55F}" presName="horzSpace2" presStyleCnt="0"/>
      <dgm:spPr/>
    </dgm:pt>
    <dgm:pt modelId="{A6CDF144-5722-4CC0-A726-394238C7933B}" type="pres">
      <dgm:prSet presAssocID="{749D814D-DDE1-429E-98CF-A9082604E55F}" presName="tx2" presStyleLbl="revTx" presStyleIdx="4" presStyleCnt="7" custScaleY="73730"/>
      <dgm:spPr/>
    </dgm:pt>
    <dgm:pt modelId="{77336435-A25F-4D61-861D-4ED0EC1886F8}" type="pres">
      <dgm:prSet presAssocID="{749D814D-DDE1-429E-98CF-A9082604E55F}" presName="vert2" presStyleCnt="0"/>
      <dgm:spPr/>
    </dgm:pt>
    <dgm:pt modelId="{4EE2F4C3-A5D1-4A01-8039-0D0E48D223E2}" type="pres">
      <dgm:prSet presAssocID="{749D814D-DDE1-429E-98CF-A9082604E55F}" presName="thinLine2b" presStyleLbl="callout" presStyleIdx="3" presStyleCnt="6"/>
      <dgm:spPr/>
    </dgm:pt>
    <dgm:pt modelId="{429BDCB4-083F-4D70-9827-65EE73EAB3EC}" type="pres">
      <dgm:prSet presAssocID="{749D814D-DDE1-429E-98CF-A9082604E55F}" presName="vertSpace2b" presStyleCnt="0"/>
      <dgm:spPr/>
    </dgm:pt>
    <dgm:pt modelId="{0480582F-E50C-40E6-AA65-20F8B63A76AC}" type="pres">
      <dgm:prSet presAssocID="{EBF1D564-1686-4F63-A848-D6F5C94BD8D4}" presName="horz2" presStyleCnt="0"/>
      <dgm:spPr/>
    </dgm:pt>
    <dgm:pt modelId="{07069625-DA07-4BBD-BEB3-95BE53AC87C2}" type="pres">
      <dgm:prSet presAssocID="{EBF1D564-1686-4F63-A848-D6F5C94BD8D4}" presName="horzSpace2" presStyleCnt="0"/>
      <dgm:spPr/>
    </dgm:pt>
    <dgm:pt modelId="{B999E242-0AF2-41A2-A49A-0C958E3FD8C6}" type="pres">
      <dgm:prSet presAssocID="{EBF1D564-1686-4F63-A848-D6F5C94BD8D4}" presName="tx2" presStyleLbl="revTx" presStyleIdx="5" presStyleCnt="7"/>
      <dgm:spPr/>
    </dgm:pt>
    <dgm:pt modelId="{3C9E0756-A8A9-416F-ACB0-54141AE12188}" type="pres">
      <dgm:prSet presAssocID="{EBF1D564-1686-4F63-A848-D6F5C94BD8D4}" presName="vert2" presStyleCnt="0"/>
      <dgm:spPr/>
    </dgm:pt>
    <dgm:pt modelId="{7E5F3548-60CF-48E9-9720-40F3A85FBCD7}" type="pres">
      <dgm:prSet presAssocID="{EBF1D564-1686-4F63-A848-D6F5C94BD8D4}" presName="thinLine2b" presStyleLbl="callout" presStyleIdx="4" presStyleCnt="6"/>
      <dgm:spPr/>
    </dgm:pt>
    <dgm:pt modelId="{214B7278-67BB-4390-AE6E-E9BD099E8932}" type="pres">
      <dgm:prSet presAssocID="{EBF1D564-1686-4F63-A848-D6F5C94BD8D4}" presName="vertSpace2b" presStyleCnt="0"/>
      <dgm:spPr/>
    </dgm:pt>
    <dgm:pt modelId="{D8688464-ED09-43B0-9EF9-B1BD1A01BB1C}" type="pres">
      <dgm:prSet presAssocID="{3FF13D60-D887-4030-8AE7-641B873D85EF}" presName="horz2" presStyleCnt="0"/>
      <dgm:spPr/>
    </dgm:pt>
    <dgm:pt modelId="{F433B85B-5100-4E19-8D34-8D8E40CEC13C}" type="pres">
      <dgm:prSet presAssocID="{3FF13D60-D887-4030-8AE7-641B873D85EF}" presName="horzSpace2" presStyleCnt="0"/>
      <dgm:spPr/>
    </dgm:pt>
    <dgm:pt modelId="{FFC44393-0188-462E-B1FC-735B75244CB2}" type="pres">
      <dgm:prSet presAssocID="{3FF13D60-D887-4030-8AE7-641B873D85EF}" presName="tx2" presStyleLbl="revTx" presStyleIdx="6" presStyleCnt="7"/>
      <dgm:spPr/>
    </dgm:pt>
    <dgm:pt modelId="{4265CA2C-A29B-46FA-B88B-354DEF60A6C6}" type="pres">
      <dgm:prSet presAssocID="{3FF13D60-D887-4030-8AE7-641B873D85EF}" presName="vert2" presStyleCnt="0"/>
      <dgm:spPr/>
    </dgm:pt>
    <dgm:pt modelId="{EA707225-DD87-413E-8248-85823B5C94EC}" type="pres">
      <dgm:prSet presAssocID="{3FF13D60-D887-4030-8AE7-641B873D85EF}" presName="thinLine2b" presStyleLbl="callout" presStyleIdx="5" presStyleCnt="6"/>
      <dgm:spPr/>
    </dgm:pt>
    <dgm:pt modelId="{4EF4A666-BE67-4776-B684-67908D5B3EC8}" type="pres">
      <dgm:prSet presAssocID="{3FF13D60-D887-4030-8AE7-641B873D85EF}" presName="vertSpace2b" presStyleCnt="0"/>
      <dgm:spPr/>
    </dgm:pt>
  </dgm:ptLst>
  <dgm:cxnLst>
    <dgm:cxn modelId="{6700ED09-28C0-43F9-84A6-22EBE0EF9F50}" srcId="{E659AEDD-8697-4560-8C0D-359BF8C53C4B}" destId="{20ADCD02-86B5-4DA1-A7DB-F50A2173BD0D}" srcOrd="0" destOrd="0" parTransId="{21B1820B-22BE-45BB-9468-08DE5C6F630E}" sibTransId="{FB8229BA-72A6-49AA-9AFE-1F3E6BA78BEC}"/>
    <dgm:cxn modelId="{04C1D10F-EA7D-4E7A-B6A0-C3DD62CC75CD}" srcId="{20ADCD02-86B5-4DA1-A7DB-F50A2173BD0D}" destId="{3FF13D60-D887-4030-8AE7-641B873D85EF}" srcOrd="5" destOrd="0" parTransId="{DC55CB71-C3C6-4101-8B83-46FB5DEA4D1F}" sibTransId="{8DC34C69-0E17-41AA-AFCB-6DFCB7B1182B}"/>
    <dgm:cxn modelId="{0611F111-4893-4C7A-AD60-0FCB01557753}" srcId="{20ADCD02-86B5-4DA1-A7DB-F50A2173BD0D}" destId="{3CCEB196-78DD-453C-9962-0DB66492AFD1}" srcOrd="0" destOrd="0" parTransId="{F975C6BB-273B-4E84-8E0B-681DB14168D3}" sibTransId="{644B85BE-495D-4F6F-9F8F-6C92FD2A15F6}"/>
    <dgm:cxn modelId="{CE4CA212-92AC-44A7-92D2-73D01D3C9037}" type="presOf" srcId="{3FF13D60-D887-4030-8AE7-641B873D85EF}" destId="{FFC44393-0188-462E-B1FC-735B75244CB2}" srcOrd="0" destOrd="0" presId="urn:microsoft.com/office/officeart/2008/layout/LinedList"/>
    <dgm:cxn modelId="{6774FC12-E5F4-4C60-AD48-820987B2872E}" srcId="{20ADCD02-86B5-4DA1-A7DB-F50A2173BD0D}" destId="{749D814D-DDE1-429E-98CF-A9082604E55F}" srcOrd="3" destOrd="0" parTransId="{7DFEAF7A-6C9C-4ED0-B5F9-AE174CC07168}" sibTransId="{83F709DD-D458-44DA-B08D-B96190E4BB59}"/>
    <dgm:cxn modelId="{45CC052C-3FAB-4C3E-B356-43D964ADFAB9}" type="presOf" srcId="{E659AEDD-8697-4560-8C0D-359BF8C53C4B}" destId="{3765E1FD-1C78-440D-8890-C3DADCBF2AD9}" srcOrd="0" destOrd="0" presId="urn:microsoft.com/office/officeart/2008/layout/LinedList"/>
    <dgm:cxn modelId="{F54B685E-C3B6-45CB-8794-9DA8D972B0F6}" type="presOf" srcId="{612527FE-27EF-47DE-8036-733B5293094F}" destId="{C807B8B9-8F05-43FD-89DD-772875818AFB}" srcOrd="0" destOrd="0" presId="urn:microsoft.com/office/officeart/2008/layout/LinedList"/>
    <dgm:cxn modelId="{B2263284-08C9-4B9E-AF03-7C7C57702111}" srcId="{20ADCD02-86B5-4DA1-A7DB-F50A2173BD0D}" destId="{F3A25FF5-17CD-4B3D-989B-0F8ADA3FC025}" srcOrd="2" destOrd="0" parTransId="{40675B30-F395-4D8A-9B56-59286C3D000B}" sibTransId="{6B8EBDBE-9C9D-4D18-BCC3-AAFA4003A1BD}"/>
    <dgm:cxn modelId="{4C466C8D-1F45-4530-9C29-7D20AC513CE3}" type="presOf" srcId="{F3A25FF5-17CD-4B3D-989B-0F8ADA3FC025}" destId="{4278E1E8-B989-453F-8AD1-C10DFC19EDD7}" srcOrd="0" destOrd="0" presId="urn:microsoft.com/office/officeart/2008/layout/LinedList"/>
    <dgm:cxn modelId="{84DC008E-0B75-4C25-98E5-92C28385414A}" type="presOf" srcId="{3CCEB196-78DD-453C-9962-0DB66492AFD1}" destId="{D31253BA-160B-4536-A0FF-5B68DB4CE200}" srcOrd="0" destOrd="0" presId="urn:microsoft.com/office/officeart/2008/layout/LinedList"/>
    <dgm:cxn modelId="{34F8C8A8-3F59-4D3C-9BE0-F5657C530FA4}" srcId="{20ADCD02-86B5-4DA1-A7DB-F50A2173BD0D}" destId="{EBF1D564-1686-4F63-A848-D6F5C94BD8D4}" srcOrd="4" destOrd="0" parTransId="{4D774A6E-0C0B-4D99-B463-116371C8253D}" sibTransId="{550C13FF-ED3B-4DCF-9C72-2B9FAE282BF2}"/>
    <dgm:cxn modelId="{106510B7-4031-40A8-99EF-A64562F4F004}" type="presOf" srcId="{20ADCD02-86B5-4DA1-A7DB-F50A2173BD0D}" destId="{6CCCE45D-3BC0-40BC-A676-64F7A64D7318}" srcOrd="0" destOrd="0" presId="urn:microsoft.com/office/officeart/2008/layout/LinedList"/>
    <dgm:cxn modelId="{1A9C1CC2-E48C-41D9-B914-234F2C54A0B1}" type="presOf" srcId="{749D814D-DDE1-429E-98CF-A9082604E55F}" destId="{A6CDF144-5722-4CC0-A726-394238C7933B}" srcOrd="0" destOrd="0" presId="urn:microsoft.com/office/officeart/2008/layout/LinedList"/>
    <dgm:cxn modelId="{6B7F70CF-F1AF-4687-8652-5B58270F4D1C}" type="presOf" srcId="{EBF1D564-1686-4F63-A848-D6F5C94BD8D4}" destId="{B999E242-0AF2-41A2-A49A-0C958E3FD8C6}" srcOrd="0" destOrd="0" presId="urn:microsoft.com/office/officeart/2008/layout/LinedList"/>
    <dgm:cxn modelId="{5F9EEED3-04CF-46E3-9542-A40A8B8B0AA6}" srcId="{20ADCD02-86B5-4DA1-A7DB-F50A2173BD0D}" destId="{612527FE-27EF-47DE-8036-733B5293094F}" srcOrd="1" destOrd="0" parTransId="{46CFB4B2-B205-4CF6-8ABB-AEBBF252F898}" sibTransId="{98F0AEB2-8056-4264-BAAF-EED36081F20B}"/>
    <dgm:cxn modelId="{548C4007-C3BE-4319-A62E-0C761757310C}" type="presParOf" srcId="{3765E1FD-1C78-440D-8890-C3DADCBF2AD9}" destId="{3A52F5D3-03AC-4204-8CC5-39047A7DF0AC}" srcOrd="0" destOrd="0" presId="urn:microsoft.com/office/officeart/2008/layout/LinedList"/>
    <dgm:cxn modelId="{E678DEBA-5BEC-485D-99F0-52AD5C73F082}" type="presParOf" srcId="{3765E1FD-1C78-440D-8890-C3DADCBF2AD9}" destId="{EF552AA1-52E3-4F47-A7F7-9FA7DF8A9A9C}" srcOrd="1" destOrd="0" presId="urn:microsoft.com/office/officeart/2008/layout/LinedList"/>
    <dgm:cxn modelId="{1DD78E78-DB2A-4FC9-B50A-0A7B2F3CB3FA}" type="presParOf" srcId="{EF552AA1-52E3-4F47-A7F7-9FA7DF8A9A9C}" destId="{6CCCE45D-3BC0-40BC-A676-64F7A64D7318}" srcOrd="0" destOrd="0" presId="urn:microsoft.com/office/officeart/2008/layout/LinedList"/>
    <dgm:cxn modelId="{48D8A97B-3D74-409D-AACF-029B45D4FDE6}" type="presParOf" srcId="{EF552AA1-52E3-4F47-A7F7-9FA7DF8A9A9C}" destId="{99FCB91E-2FDE-4BF8-AF0C-F1DADD54DC1B}" srcOrd="1" destOrd="0" presId="urn:microsoft.com/office/officeart/2008/layout/LinedList"/>
    <dgm:cxn modelId="{B31DAC67-A86B-4A73-969B-BEF30F018C27}" type="presParOf" srcId="{99FCB91E-2FDE-4BF8-AF0C-F1DADD54DC1B}" destId="{648C3604-31C3-4C2B-AE75-AB4261FAE7EA}" srcOrd="0" destOrd="0" presId="urn:microsoft.com/office/officeart/2008/layout/LinedList"/>
    <dgm:cxn modelId="{575FCDD4-BA4F-4263-922D-201F59117D96}" type="presParOf" srcId="{99FCB91E-2FDE-4BF8-AF0C-F1DADD54DC1B}" destId="{B4F6A0B1-7217-4A0B-AEFD-8F6874781338}" srcOrd="1" destOrd="0" presId="urn:microsoft.com/office/officeart/2008/layout/LinedList"/>
    <dgm:cxn modelId="{395C0EF7-4158-4DAE-9C80-944A814AC095}" type="presParOf" srcId="{B4F6A0B1-7217-4A0B-AEFD-8F6874781338}" destId="{065388B6-0C9E-4682-9407-4C8A60F70213}" srcOrd="0" destOrd="0" presId="urn:microsoft.com/office/officeart/2008/layout/LinedList"/>
    <dgm:cxn modelId="{3581F63A-70C8-485D-9B96-DD3F018DFD75}" type="presParOf" srcId="{B4F6A0B1-7217-4A0B-AEFD-8F6874781338}" destId="{D31253BA-160B-4536-A0FF-5B68DB4CE200}" srcOrd="1" destOrd="0" presId="urn:microsoft.com/office/officeart/2008/layout/LinedList"/>
    <dgm:cxn modelId="{A9384D8D-DB6C-40BF-80EC-33474F1B4DD6}" type="presParOf" srcId="{B4F6A0B1-7217-4A0B-AEFD-8F6874781338}" destId="{D8386E66-BF01-406A-9EE4-D3D5EFE0D2B9}" srcOrd="2" destOrd="0" presId="urn:microsoft.com/office/officeart/2008/layout/LinedList"/>
    <dgm:cxn modelId="{29B07936-B503-4B3E-8C2B-6A137B93944F}" type="presParOf" srcId="{99FCB91E-2FDE-4BF8-AF0C-F1DADD54DC1B}" destId="{84FFB673-019F-44F0-BC52-98FB1D8072FD}" srcOrd="2" destOrd="0" presId="urn:microsoft.com/office/officeart/2008/layout/LinedList"/>
    <dgm:cxn modelId="{0743583B-CAC3-4162-A17B-48681C8B7EA7}" type="presParOf" srcId="{99FCB91E-2FDE-4BF8-AF0C-F1DADD54DC1B}" destId="{196B7FC2-AD4C-4D0B-BE78-16998AFF29B3}" srcOrd="3" destOrd="0" presId="urn:microsoft.com/office/officeart/2008/layout/LinedList"/>
    <dgm:cxn modelId="{E5EB9BC0-CD03-4FEE-A9AB-37709AD43423}" type="presParOf" srcId="{99FCB91E-2FDE-4BF8-AF0C-F1DADD54DC1B}" destId="{7D34E700-8725-43E5-990D-8AB36FBB89C5}" srcOrd="4" destOrd="0" presId="urn:microsoft.com/office/officeart/2008/layout/LinedList"/>
    <dgm:cxn modelId="{BE88AEF7-F3A0-4713-908F-C8B87D13B398}" type="presParOf" srcId="{7D34E700-8725-43E5-990D-8AB36FBB89C5}" destId="{984AF914-1282-4EDE-BDDF-02684DEF76ED}" srcOrd="0" destOrd="0" presId="urn:microsoft.com/office/officeart/2008/layout/LinedList"/>
    <dgm:cxn modelId="{9DF85C62-A3AB-4FBF-BEB2-AA2D149C9874}" type="presParOf" srcId="{7D34E700-8725-43E5-990D-8AB36FBB89C5}" destId="{C807B8B9-8F05-43FD-89DD-772875818AFB}" srcOrd="1" destOrd="0" presId="urn:microsoft.com/office/officeart/2008/layout/LinedList"/>
    <dgm:cxn modelId="{4B164150-F6CD-41A4-B814-200C351C4ECB}" type="presParOf" srcId="{7D34E700-8725-43E5-990D-8AB36FBB89C5}" destId="{E2E663B3-DDDD-483D-A1BE-EF78955B7694}" srcOrd="2" destOrd="0" presId="urn:microsoft.com/office/officeart/2008/layout/LinedList"/>
    <dgm:cxn modelId="{A81C8FF4-19D9-4D32-BD0B-FBB9EBFB3C97}" type="presParOf" srcId="{99FCB91E-2FDE-4BF8-AF0C-F1DADD54DC1B}" destId="{B739B13F-4ED4-407E-AEE3-A9DA2888EF1B}" srcOrd="5" destOrd="0" presId="urn:microsoft.com/office/officeart/2008/layout/LinedList"/>
    <dgm:cxn modelId="{C623E143-C5C4-4CD9-BA58-5EEB7F4779DB}" type="presParOf" srcId="{99FCB91E-2FDE-4BF8-AF0C-F1DADD54DC1B}" destId="{5BFDB1A1-787A-4078-A54D-7F326A6CD7F2}" srcOrd="6" destOrd="0" presId="urn:microsoft.com/office/officeart/2008/layout/LinedList"/>
    <dgm:cxn modelId="{4475B48D-C056-46CB-BD7F-F96297D1754F}" type="presParOf" srcId="{99FCB91E-2FDE-4BF8-AF0C-F1DADD54DC1B}" destId="{9062FCE8-A089-4F65-8EE4-3D3989CDCDEC}" srcOrd="7" destOrd="0" presId="urn:microsoft.com/office/officeart/2008/layout/LinedList"/>
    <dgm:cxn modelId="{9679C7C3-E4A9-47E5-A946-095CA2E9C053}" type="presParOf" srcId="{9062FCE8-A089-4F65-8EE4-3D3989CDCDEC}" destId="{437C527D-2621-45E4-8AD3-0E34150599FA}" srcOrd="0" destOrd="0" presId="urn:microsoft.com/office/officeart/2008/layout/LinedList"/>
    <dgm:cxn modelId="{BD0A60AA-82BC-4C80-B6D0-274905A74E8D}" type="presParOf" srcId="{9062FCE8-A089-4F65-8EE4-3D3989CDCDEC}" destId="{4278E1E8-B989-453F-8AD1-C10DFC19EDD7}" srcOrd="1" destOrd="0" presId="urn:microsoft.com/office/officeart/2008/layout/LinedList"/>
    <dgm:cxn modelId="{C744665A-1D51-412B-A8D0-50935B1775CE}" type="presParOf" srcId="{9062FCE8-A089-4F65-8EE4-3D3989CDCDEC}" destId="{F982F55E-D5F9-41E2-9416-313AE0E875A6}" srcOrd="2" destOrd="0" presId="urn:microsoft.com/office/officeart/2008/layout/LinedList"/>
    <dgm:cxn modelId="{1E658633-6898-4F2F-8B8B-2E0846B2B20C}" type="presParOf" srcId="{99FCB91E-2FDE-4BF8-AF0C-F1DADD54DC1B}" destId="{5C33B336-658B-47D7-82C6-0DAED7070987}" srcOrd="8" destOrd="0" presId="urn:microsoft.com/office/officeart/2008/layout/LinedList"/>
    <dgm:cxn modelId="{0F5F45B8-794E-43E2-8315-40C2BBC4E24D}" type="presParOf" srcId="{99FCB91E-2FDE-4BF8-AF0C-F1DADD54DC1B}" destId="{5701CA40-9BC9-4BF3-B519-034E8AB500BA}" srcOrd="9" destOrd="0" presId="urn:microsoft.com/office/officeart/2008/layout/LinedList"/>
    <dgm:cxn modelId="{C60082B3-BD2E-4A7D-948D-E1E034D3E43A}" type="presParOf" srcId="{99FCB91E-2FDE-4BF8-AF0C-F1DADD54DC1B}" destId="{C007475B-5F9B-4DDC-8C46-0034203EA5F0}" srcOrd="10" destOrd="0" presId="urn:microsoft.com/office/officeart/2008/layout/LinedList"/>
    <dgm:cxn modelId="{F195E706-91FD-4A77-BD60-349C80F47549}" type="presParOf" srcId="{C007475B-5F9B-4DDC-8C46-0034203EA5F0}" destId="{203890B3-891F-42A7-87DA-01B203D21AE3}" srcOrd="0" destOrd="0" presId="urn:microsoft.com/office/officeart/2008/layout/LinedList"/>
    <dgm:cxn modelId="{6C895969-57E7-4A49-8794-738FDB04E390}" type="presParOf" srcId="{C007475B-5F9B-4DDC-8C46-0034203EA5F0}" destId="{A6CDF144-5722-4CC0-A726-394238C7933B}" srcOrd="1" destOrd="0" presId="urn:microsoft.com/office/officeart/2008/layout/LinedList"/>
    <dgm:cxn modelId="{F8DC1CEC-DDEF-4C3F-8DA0-ECCB5B03C756}" type="presParOf" srcId="{C007475B-5F9B-4DDC-8C46-0034203EA5F0}" destId="{77336435-A25F-4D61-861D-4ED0EC1886F8}" srcOrd="2" destOrd="0" presId="urn:microsoft.com/office/officeart/2008/layout/LinedList"/>
    <dgm:cxn modelId="{FDEF29AB-E93D-46F8-B0AE-43B98FFE666C}" type="presParOf" srcId="{99FCB91E-2FDE-4BF8-AF0C-F1DADD54DC1B}" destId="{4EE2F4C3-A5D1-4A01-8039-0D0E48D223E2}" srcOrd="11" destOrd="0" presId="urn:microsoft.com/office/officeart/2008/layout/LinedList"/>
    <dgm:cxn modelId="{FC72D160-7C6E-4E0D-9912-ADF6CA4B3841}" type="presParOf" srcId="{99FCB91E-2FDE-4BF8-AF0C-F1DADD54DC1B}" destId="{429BDCB4-083F-4D70-9827-65EE73EAB3EC}" srcOrd="12" destOrd="0" presId="urn:microsoft.com/office/officeart/2008/layout/LinedList"/>
    <dgm:cxn modelId="{FAA4AFAB-8553-42D7-880A-50AAFD18F9A9}" type="presParOf" srcId="{99FCB91E-2FDE-4BF8-AF0C-F1DADD54DC1B}" destId="{0480582F-E50C-40E6-AA65-20F8B63A76AC}" srcOrd="13" destOrd="0" presId="urn:microsoft.com/office/officeart/2008/layout/LinedList"/>
    <dgm:cxn modelId="{6126A618-8E49-4698-999E-18467A4A8FBF}" type="presParOf" srcId="{0480582F-E50C-40E6-AA65-20F8B63A76AC}" destId="{07069625-DA07-4BBD-BEB3-95BE53AC87C2}" srcOrd="0" destOrd="0" presId="urn:microsoft.com/office/officeart/2008/layout/LinedList"/>
    <dgm:cxn modelId="{1DF847E5-7182-4BBF-8FB4-F80F9320874C}" type="presParOf" srcId="{0480582F-E50C-40E6-AA65-20F8B63A76AC}" destId="{B999E242-0AF2-41A2-A49A-0C958E3FD8C6}" srcOrd="1" destOrd="0" presId="urn:microsoft.com/office/officeart/2008/layout/LinedList"/>
    <dgm:cxn modelId="{1A04596A-53A3-4801-B02E-0D6B9B79B2EC}" type="presParOf" srcId="{0480582F-E50C-40E6-AA65-20F8B63A76AC}" destId="{3C9E0756-A8A9-416F-ACB0-54141AE12188}" srcOrd="2" destOrd="0" presId="urn:microsoft.com/office/officeart/2008/layout/LinedList"/>
    <dgm:cxn modelId="{B9FA333D-8985-468E-B057-CB5E78929B82}" type="presParOf" srcId="{99FCB91E-2FDE-4BF8-AF0C-F1DADD54DC1B}" destId="{7E5F3548-60CF-48E9-9720-40F3A85FBCD7}" srcOrd="14" destOrd="0" presId="urn:microsoft.com/office/officeart/2008/layout/LinedList"/>
    <dgm:cxn modelId="{E65443B2-8A2D-41AC-8278-B648DEA8ED80}" type="presParOf" srcId="{99FCB91E-2FDE-4BF8-AF0C-F1DADD54DC1B}" destId="{214B7278-67BB-4390-AE6E-E9BD099E8932}" srcOrd="15" destOrd="0" presId="urn:microsoft.com/office/officeart/2008/layout/LinedList"/>
    <dgm:cxn modelId="{BB91F054-51FA-429C-A2F5-79AE1E141694}" type="presParOf" srcId="{99FCB91E-2FDE-4BF8-AF0C-F1DADD54DC1B}" destId="{D8688464-ED09-43B0-9EF9-B1BD1A01BB1C}" srcOrd="16" destOrd="0" presId="urn:microsoft.com/office/officeart/2008/layout/LinedList"/>
    <dgm:cxn modelId="{1C5F4F17-07CC-4872-9731-82E6A38BC3DE}" type="presParOf" srcId="{D8688464-ED09-43B0-9EF9-B1BD1A01BB1C}" destId="{F433B85B-5100-4E19-8D34-8D8E40CEC13C}" srcOrd="0" destOrd="0" presId="urn:microsoft.com/office/officeart/2008/layout/LinedList"/>
    <dgm:cxn modelId="{BBA217F5-5ADA-4955-9E47-507F1D415087}" type="presParOf" srcId="{D8688464-ED09-43B0-9EF9-B1BD1A01BB1C}" destId="{FFC44393-0188-462E-B1FC-735B75244CB2}" srcOrd="1" destOrd="0" presId="urn:microsoft.com/office/officeart/2008/layout/LinedList"/>
    <dgm:cxn modelId="{768FBE50-5B19-464E-9521-5DE95BA9035E}" type="presParOf" srcId="{D8688464-ED09-43B0-9EF9-B1BD1A01BB1C}" destId="{4265CA2C-A29B-46FA-B88B-354DEF60A6C6}" srcOrd="2" destOrd="0" presId="urn:microsoft.com/office/officeart/2008/layout/LinedList"/>
    <dgm:cxn modelId="{82EE23C3-DE35-4A02-BFC7-CE5784647FD2}" type="presParOf" srcId="{99FCB91E-2FDE-4BF8-AF0C-F1DADD54DC1B}" destId="{EA707225-DD87-413E-8248-85823B5C94EC}" srcOrd="17" destOrd="0" presId="urn:microsoft.com/office/officeart/2008/layout/LinedList"/>
    <dgm:cxn modelId="{E1475471-8B1C-4BAF-A5E0-3F1A97736B0A}" type="presParOf" srcId="{99FCB91E-2FDE-4BF8-AF0C-F1DADD54DC1B}" destId="{4EF4A666-BE67-4776-B684-67908D5B3EC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9AEDD-8697-4560-8C0D-359BF8C53C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ADCD02-86B5-4DA1-A7DB-F50A2173BD0D}">
      <dgm:prSet phldrT="[Text]" custT="1"/>
      <dgm:spPr/>
      <dgm:t>
        <a:bodyPr vert="vert270"/>
        <a:lstStyle/>
        <a:p>
          <a:pPr algn="r"/>
          <a:r>
            <a:rPr lang="en-IN" sz="2400" b="1" dirty="0">
              <a:effectLst/>
            </a:rPr>
            <a:t>Homologation &amp; Other</a:t>
          </a:r>
        </a:p>
      </dgm:t>
    </dgm:pt>
    <dgm:pt modelId="{21B1820B-22BE-45BB-9468-08DE5C6F630E}" type="par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FB8229BA-72A6-49AA-9AFE-1F3E6BA78BEC}" type="sibTrans" cxnId="{6700ED09-28C0-43F9-84A6-22EBE0EF9F50}">
      <dgm:prSet/>
      <dgm:spPr/>
      <dgm:t>
        <a:bodyPr/>
        <a:lstStyle/>
        <a:p>
          <a:endParaRPr lang="en-IN" sz="2000">
            <a:effectLst/>
          </a:endParaRPr>
        </a:p>
      </dgm:t>
    </dgm:pt>
    <dgm:pt modelId="{3CCEB196-78DD-453C-9962-0DB66492AFD1}">
      <dgm:prSet phldrT="[Text]" custT="1"/>
      <dgm:spPr/>
      <dgm:t>
        <a:bodyPr/>
        <a:lstStyle/>
        <a:p>
          <a:r>
            <a:rPr lang="en-IN" sz="2000" dirty="0">
              <a:effectLst/>
            </a:rPr>
            <a:t>CMVR Type Approval</a:t>
          </a:r>
        </a:p>
      </dgm:t>
    </dgm:pt>
    <dgm:pt modelId="{F975C6BB-273B-4E84-8E0B-681DB14168D3}" type="parTrans" cxnId="{0611F111-4893-4C7A-AD60-0FCB01557753}">
      <dgm:prSet/>
      <dgm:spPr/>
      <dgm:t>
        <a:bodyPr/>
        <a:lstStyle/>
        <a:p>
          <a:endParaRPr lang="en-IN" sz="2000"/>
        </a:p>
      </dgm:t>
    </dgm:pt>
    <dgm:pt modelId="{644B85BE-495D-4F6F-9F8F-6C92FD2A15F6}" type="sibTrans" cxnId="{0611F111-4893-4C7A-AD60-0FCB01557753}">
      <dgm:prSet/>
      <dgm:spPr/>
      <dgm:t>
        <a:bodyPr/>
        <a:lstStyle/>
        <a:p>
          <a:endParaRPr lang="en-IN" sz="2000"/>
        </a:p>
      </dgm:t>
    </dgm:pt>
    <dgm:pt modelId="{355CE280-A7AD-42AE-A7AC-CF08F5ED0A07}">
      <dgm:prSet phldrT="[Text]" custT="1"/>
      <dgm:spPr/>
      <dgm:t>
        <a:bodyPr/>
        <a:lstStyle/>
        <a:p>
          <a:r>
            <a:rPr lang="en-IN" sz="2000" dirty="0">
              <a:effectLst/>
            </a:rPr>
            <a:t>Sourcing &amp; Vendor Development</a:t>
          </a:r>
        </a:p>
      </dgm:t>
    </dgm:pt>
    <dgm:pt modelId="{D290FA48-DB01-43F2-A16E-C873474AC597}" type="parTrans" cxnId="{537CB6D0-629D-4E54-BB1C-D6892DF1E1D0}">
      <dgm:prSet/>
      <dgm:spPr/>
      <dgm:t>
        <a:bodyPr/>
        <a:lstStyle/>
        <a:p>
          <a:endParaRPr lang="en-IN"/>
        </a:p>
      </dgm:t>
    </dgm:pt>
    <dgm:pt modelId="{2C294BAD-9968-4596-8F5F-B7CFB2D42A34}" type="sibTrans" cxnId="{537CB6D0-629D-4E54-BB1C-D6892DF1E1D0}">
      <dgm:prSet/>
      <dgm:spPr/>
      <dgm:t>
        <a:bodyPr/>
        <a:lstStyle/>
        <a:p>
          <a:endParaRPr lang="en-IN"/>
        </a:p>
      </dgm:t>
    </dgm:pt>
    <dgm:pt modelId="{145A5CE2-D68D-4D47-AEEB-31A04ABDEA70}">
      <dgm:prSet phldrT="[Text]" custT="1"/>
      <dgm:spPr/>
      <dgm:t>
        <a:bodyPr/>
        <a:lstStyle/>
        <a:p>
          <a:r>
            <a:rPr lang="en-IN" sz="2000" dirty="0">
              <a:effectLst/>
            </a:rPr>
            <a:t>FAME-II Certification</a:t>
          </a:r>
        </a:p>
      </dgm:t>
    </dgm:pt>
    <dgm:pt modelId="{FAD3E2F7-3919-4E8F-897D-46ABE35A5B6C}" type="parTrans" cxnId="{E397EEF1-9111-4928-B708-8553BEED0E76}">
      <dgm:prSet/>
      <dgm:spPr/>
      <dgm:t>
        <a:bodyPr/>
        <a:lstStyle/>
        <a:p>
          <a:endParaRPr lang="en-IN"/>
        </a:p>
      </dgm:t>
    </dgm:pt>
    <dgm:pt modelId="{799FDAA7-0609-4EB1-BF45-181B0ECE94F7}" type="sibTrans" cxnId="{E397EEF1-9111-4928-B708-8553BEED0E76}">
      <dgm:prSet/>
      <dgm:spPr/>
      <dgm:t>
        <a:bodyPr/>
        <a:lstStyle/>
        <a:p>
          <a:endParaRPr lang="en-IN"/>
        </a:p>
      </dgm:t>
    </dgm:pt>
    <dgm:pt modelId="{9436545A-5525-4EEC-92DF-E08D3B13E3B3}">
      <dgm:prSet phldrT="[Text]" custT="1"/>
      <dgm:spPr/>
      <dgm:t>
        <a:bodyPr/>
        <a:lstStyle/>
        <a:p>
          <a:r>
            <a:rPr lang="en-IN" sz="2000" dirty="0">
              <a:effectLst/>
            </a:rPr>
            <a:t>WMI Registration</a:t>
          </a:r>
        </a:p>
      </dgm:t>
    </dgm:pt>
    <dgm:pt modelId="{9DCF0FFE-2647-4ECA-A3DC-C859274FA68C}" type="parTrans" cxnId="{F7A6376B-5289-4827-8FAF-362D1C02C75C}">
      <dgm:prSet/>
      <dgm:spPr/>
      <dgm:t>
        <a:bodyPr/>
        <a:lstStyle/>
        <a:p>
          <a:endParaRPr lang="en-IN"/>
        </a:p>
      </dgm:t>
    </dgm:pt>
    <dgm:pt modelId="{6A3D6C2D-6364-4F32-A214-38E16806535B}" type="sibTrans" cxnId="{F7A6376B-5289-4827-8FAF-362D1C02C75C}">
      <dgm:prSet/>
      <dgm:spPr/>
      <dgm:t>
        <a:bodyPr/>
        <a:lstStyle/>
        <a:p>
          <a:endParaRPr lang="en-IN"/>
        </a:p>
      </dgm:t>
    </dgm:pt>
    <dgm:pt modelId="{04D9AAF4-E9D9-4F9D-90A8-E4B99069DB0D}">
      <dgm:prSet phldrT="[Text]" custT="1"/>
      <dgm:spPr/>
      <dgm:t>
        <a:bodyPr/>
        <a:lstStyle/>
        <a:p>
          <a:r>
            <a:rPr lang="en-IN" sz="2000" dirty="0">
              <a:effectLst/>
            </a:rPr>
            <a:t>Plant Accreditation</a:t>
          </a:r>
        </a:p>
      </dgm:t>
    </dgm:pt>
    <dgm:pt modelId="{2CEA9F5B-33E3-4F26-A100-60841FFD497F}" type="parTrans" cxnId="{C6F30B0E-5FFC-42CE-B849-A7D04F5823C5}">
      <dgm:prSet/>
      <dgm:spPr/>
      <dgm:t>
        <a:bodyPr/>
        <a:lstStyle/>
        <a:p>
          <a:endParaRPr lang="en-IN"/>
        </a:p>
      </dgm:t>
    </dgm:pt>
    <dgm:pt modelId="{B7328468-1479-4010-9F5B-3FF1879E60A6}" type="sibTrans" cxnId="{C6F30B0E-5FFC-42CE-B849-A7D04F5823C5}">
      <dgm:prSet/>
      <dgm:spPr/>
      <dgm:t>
        <a:bodyPr/>
        <a:lstStyle/>
        <a:p>
          <a:endParaRPr lang="en-IN"/>
        </a:p>
      </dgm:t>
    </dgm:pt>
    <dgm:pt modelId="{8FFF21AD-4AD0-471A-A86B-E75007D56DD0}">
      <dgm:prSet phldrT="[Text]" custT="1"/>
      <dgm:spPr/>
      <dgm:t>
        <a:bodyPr/>
        <a:lstStyle/>
        <a:p>
          <a:r>
            <a:rPr lang="en-IN" sz="2000" dirty="0">
              <a:effectLst/>
            </a:rPr>
            <a:t>Training &amp; Development</a:t>
          </a:r>
        </a:p>
      </dgm:t>
    </dgm:pt>
    <dgm:pt modelId="{A38FC8E5-BA73-42E2-8349-948A09269314}" type="parTrans" cxnId="{A7A8E01F-78CC-4929-AC40-1B75D0FDAA6C}">
      <dgm:prSet/>
      <dgm:spPr/>
      <dgm:t>
        <a:bodyPr/>
        <a:lstStyle/>
        <a:p>
          <a:endParaRPr lang="en-IN"/>
        </a:p>
      </dgm:t>
    </dgm:pt>
    <dgm:pt modelId="{95C92539-D388-4F9B-AB38-74D44DCF23B3}" type="sibTrans" cxnId="{A7A8E01F-78CC-4929-AC40-1B75D0FDAA6C}">
      <dgm:prSet/>
      <dgm:spPr/>
      <dgm:t>
        <a:bodyPr/>
        <a:lstStyle/>
        <a:p>
          <a:endParaRPr lang="en-IN"/>
        </a:p>
      </dgm:t>
    </dgm:pt>
    <dgm:pt modelId="{DD006EFE-3C4E-4B7D-8C4D-CD2F5B223EF3}">
      <dgm:prSet phldrT="[Text]" custT="1"/>
      <dgm:spPr/>
      <dgm:t>
        <a:bodyPr/>
        <a:lstStyle/>
        <a:p>
          <a:r>
            <a:rPr lang="en-IN" sz="2000" dirty="0">
              <a:effectLst/>
            </a:rPr>
            <a:t>Staffing Solution</a:t>
          </a:r>
        </a:p>
      </dgm:t>
    </dgm:pt>
    <dgm:pt modelId="{8A5798A4-A6E6-4E97-B39E-7D3464228489}" type="parTrans" cxnId="{A134AB87-BCDD-4253-A642-21FAF3A96E90}">
      <dgm:prSet/>
      <dgm:spPr/>
      <dgm:t>
        <a:bodyPr/>
        <a:lstStyle/>
        <a:p>
          <a:endParaRPr lang="en-IN"/>
        </a:p>
      </dgm:t>
    </dgm:pt>
    <dgm:pt modelId="{BF28179F-0926-4239-AC4D-E4D798B1B3E2}" type="sibTrans" cxnId="{A134AB87-BCDD-4253-A642-21FAF3A96E90}">
      <dgm:prSet/>
      <dgm:spPr/>
      <dgm:t>
        <a:bodyPr/>
        <a:lstStyle/>
        <a:p>
          <a:endParaRPr lang="en-IN"/>
        </a:p>
      </dgm:t>
    </dgm:pt>
    <dgm:pt modelId="{3765E1FD-1C78-440D-8890-C3DADCBF2AD9}" type="pres">
      <dgm:prSet presAssocID="{E659AEDD-8697-4560-8C0D-359BF8C53C4B}" presName="vert0" presStyleCnt="0">
        <dgm:presLayoutVars>
          <dgm:dir/>
          <dgm:animOne val="branch"/>
          <dgm:animLvl val="lvl"/>
        </dgm:presLayoutVars>
      </dgm:prSet>
      <dgm:spPr/>
    </dgm:pt>
    <dgm:pt modelId="{3A52F5D3-03AC-4204-8CC5-39047A7DF0AC}" type="pres">
      <dgm:prSet presAssocID="{20ADCD02-86B5-4DA1-A7DB-F50A2173BD0D}" presName="thickLine" presStyleLbl="alignNode1" presStyleIdx="0" presStyleCnt="1"/>
      <dgm:spPr/>
    </dgm:pt>
    <dgm:pt modelId="{EF552AA1-52E3-4F47-A7F7-9FA7DF8A9A9C}" type="pres">
      <dgm:prSet presAssocID="{20ADCD02-86B5-4DA1-A7DB-F50A2173BD0D}" presName="horz1" presStyleCnt="0"/>
      <dgm:spPr/>
    </dgm:pt>
    <dgm:pt modelId="{6CCCE45D-3BC0-40BC-A676-64F7A64D7318}" type="pres">
      <dgm:prSet presAssocID="{20ADCD02-86B5-4DA1-A7DB-F50A2173BD0D}" presName="tx1" presStyleLbl="revTx" presStyleIdx="0" presStyleCnt="8" custScaleX="69738"/>
      <dgm:spPr/>
    </dgm:pt>
    <dgm:pt modelId="{99FCB91E-2FDE-4BF8-AF0C-F1DADD54DC1B}" type="pres">
      <dgm:prSet presAssocID="{20ADCD02-86B5-4DA1-A7DB-F50A2173BD0D}" presName="vert1" presStyleCnt="0"/>
      <dgm:spPr/>
    </dgm:pt>
    <dgm:pt modelId="{648C3604-31C3-4C2B-AE75-AB4261FAE7EA}" type="pres">
      <dgm:prSet presAssocID="{3CCEB196-78DD-453C-9962-0DB66492AFD1}" presName="vertSpace2a" presStyleCnt="0"/>
      <dgm:spPr/>
    </dgm:pt>
    <dgm:pt modelId="{B4F6A0B1-7217-4A0B-AEFD-8F6874781338}" type="pres">
      <dgm:prSet presAssocID="{3CCEB196-78DD-453C-9962-0DB66492AFD1}" presName="horz2" presStyleCnt="0"/>
      <dgm:spPr/>
    </dgm:pt>
    <dgm:pt modelId="{065388B6-0C9E-4682-9407-4C8A60F70213}" type="pres">
      <dgm:prSet presAssocID="{3CCEB196-78DD-453C-9962-0DB66492AFD1}" presName="horzSpace2" presStyleCnt="0"/>
      <dgm:spPr/>
    </dgm:pt>
    <dgm:pt modelId="{D31253BA-160B-4536-A0FF-5B68DB4CE200}" type="pres">
      <dgm:prSet presAssocID="{3CCEB196-78DD-453C-9962-0DB66492AFD1}" presName="tx2" presStyleLbl="revTx" presStyleIdx="1" presStyleCnt="8"/>
      <dgm:spPr/>
    </dgm:pt>
    <dgm:pt modelId="{D8386E66-BF01-406A-9EE4-D3D5EFE0D2B9}" type="pres">
      <dgm:prSet presAssocID="{3CCEB196-78DD-453C-9962-0DB66492AFD1}" presName="vert2" presStyleCnt="0"/>
      <dgm:spPr/>
    </dgm:pt>
    <dgm:pt modelId="{84FFB673-019F-44F0-BC52-98FB1D8072FD}" type="pres">
      <dgm:prSet presAssocID="{3CCEB196-78DD-453C-9962-0DB66492AFD1}" presName="thinLine2b" presStyleLbl="callout" presStyleIdx="0" presStyleCnt="7"/>
      <dgm:spPr/>
    </dgm:pt>
    <dgm:pt modelId="{196B7FC2-AD4C-4D0B-BE78-16998AFF29B3}" type="pres">
      <dgm:prSet presAssocID="{3CCEB196-78DD-453C-9962-0DB66492AFD1}" presName="vertSpace2b" presStyleCnt="0"/>
      <dgm:spPr/>
    </dgm:pt>
    <dgm:pt modelId="{2FA3F41C-19F1-43ED-817C-C36883F17A96}" type="pres">
      <dgm:prSet presAssocID="{145A5CE2-D68D-4D47-AEEB-31A04ABDEA70}" presName="horz2" presStyleCnt="0"/>
      <dgm:spPr/>
    </dgm:pt>
    <dgm:pt modelId="{52646CEE-0372-43F0-8E99-687118712D10}" type="pres">
      <dgm:prSet presAssocID="{145A5CE2-D68D-4D47-AEEB-31A04ABDEA70}" presName="horzSpace2" presStyleCnt="0"/>
      <dgm:spPr/>
    </dgm:pt>
    <dgm:pt modelId="{0CC5BEF8-1194-49C0-BC2A-4974CD3C6746}" type="pres">
      <dgm:prSet presAssocID="{145A5CE2-D68D-4D47-AEEB-31A04ABDEA70}" presName="tx2" presStyleLbl="revTx" presStyleIdx="2" presStyleCnt="8"/>
      <dgm:spPr/>
    </dgm:pt>
    <dgm:pt modelId="{CEEEAD77-13EB-4F61-AC2B-35151FBE2A74}" type="pres">
      <dgm:prSet presAssocID="{145A5CE2-D68D-4D47-AEEB-31A04ABDEA70}" presName="vert2" presStyleCnt="0"/>
      <dgm:spPr/>
    </dgm:pt>
    <dgm:pt modelId="{0EDC381A-2959-47F8-A126-FAF8CA9C9B7D}" type="pres">
      <dgm:prSet presAssocID="{145A5CE2-D68D-4D47-AEEB-31A04ABDEA70}" presName="thinLine2b" presStyleLbl="callout" presStyleIdx="1" presStyleCnt="7"/>
      <dgm:spPr/>
    </dgm:pt>
    <dgm:pt modelId="{B4A61207-D80B-431C-8EE6-DA2CB737238F}" type="pres">
      <dgm:prSet presAssocID="{145A5CE2-D68D-4D47-AEEB-31A04ABDEA70}" presName="vertSpace2b" presStyleCnt="0"/>
      <dgm:spPr/>
    </dgm:pt>
    <dgm:pt modelId="{BA67C1DA-AD1B-436D-95BA-B8D09D4C94DC}" type="pres">
      <dgm:prSet presAssocID="{355CE280-A7AD-42AE-A7AC-CF08F5ED0A07}" presName="horz2" presStyleCnt="0"/>
      <dgm:spPr/>
    </dgm:pt>
    <dgm:pt modelId="{7F14B77F-8D94-4DD2-B6D1-D7FBC37967E5}" type="pres">
      <dgm:prSet presAssocID="{355CE280-A7AD-42AE-A7AC-CF08F5ED0A07}" presName="horzSpace2" presStyleCnt="0"/>
      <dgm:spPr/>
    </dgm:pt>
    <dgm:pt modelId="{9E66073E-0C44-4E5F-89CC-F294216FD907}" type="pres">
      <dgm:prSet presAssocID="{355CE280-A7AD-42AE-A7AC-CF08F5ED0A07}" presName="tx2" presStyleLbl="revTx" presStyleIdx="3" presStyleCnt="8"/>
      <dgm:spPr/>
    </dgm:pt>
    <dgm:pt modelId="{6D8F4620-FF52-4D0D-9164-8A00DC2D6D8F}" type="pres">
      <dgm:prSet presAssocID="{355CE280-A7AD-42AE-A7AC-CF08F5ED0A07}" presName="vert2" presStyleCnt="0"/>
      <dgm:spPr/>
    </dgm:pt>
    <dgm:pt modelId="{C85E62ED-7B6C-46AC-9016-8B82F51E4770}" type="pres">
      <dgm:prSet presAssocID="{355CE280-A7AD-42AE-A7AC-CF08F5ED0A07}" presName="thinLine2b" presStyleLbl="callout" presStyleIdx="2" presStyleCnt="7"/>
      <dgm:spPr/>
    </dgm:pt>
    <dgm:pt modelId="{EF45B1D2-9189-4993-A9C9-D9573F89765E}" type="pres">
      <dgm:prSet presAssocID="{355CE280-A7AD-42AE-A7AC-CF08F5ED0A07}" presName="vertSpace2b" presStyleCnt="0"/>
      <dgm:spPr/>
    </dgm:pt>
    <dgm:pt modelId="{3552A250-51AF-4DC5-806C-5578EBA2EFE6}" type="pres">
      <dgm:prSet presAssocID="{9436545A-5525-4EEC-92DF-E08D3B13E3B3}" presName="horz2" presStyleCnt="0"/>
      <dgm:spPr/>
    </dgm:pt>
    <dgm:pt modelId="{F36C2E03-1E6F-41B4-8DA8-7330FD14A728}" type="pres">
      <dgm:prSet presAssocID="{9436545A-5525-4EEC-92DF-E08D3B13E3B3}" presName="horzSpace2" presStyleCnt="0"/>
      <dgm:spPr/>
    </dgm:pt>
    <dgm:pt modelId="{E32F89A4-0CE0-4D39-A37E-AD07BFABDF79}" type="pres">
      <dgm:prSet presAssocID="{9436545A-5525-4EEC-92DF-E08D3B13E3B3}" presName="tx2" presStyleLbl="revTx" presStyleIdx="4" presStyleCnt="8"/>
      <dgm:spPr/>
    </dgm:pt>
    <dgm:pt modelId="{B7368F84-3085-4EE8-BB5C-2358B235BE1F}" type="pres">
      <dgm:prSet presAssocID="{9436545A-5525-4EEC-92DF-E08D3B13E3B3}" presName="vert2" presStyleCnt="0"/>
      <dgm:spPr/>
    </dgm:pt>
    <dgm:pt modelId="{E6976083-9956-4A86-86F7-99D604BD6E0D}" type="pres">
      <dgm:prSet presAssocID="{9436545A-5525-4EEC-92DF-E08D3B13E3B3}" presName="thinLine2b" presStyleLbl="callout" presStyleIdx="3" presStyleCnt="7"/>
      <dgm:spPr/>
    </dgm:pt>
    <dgm:pt modelId="{6819A085-32BF-441F-9FD3-DE9A6BBFE3E1}" type="pres">
      <dgm:prSet presAssocID="{9436545A-5525-4EEC-92DF-E08D3B13E3B3}" presName="vertSpace2b" presStyleCnt="0"/>
      <dgm:spPr/>
    </dgm:pt>
    <dgm:pt modelId="{2E05B530-EF9C-43B2-9CA2-ED9A64934A92}" type="pres">
      <dgm:prSet presAssocID="{04D9AAF4-E9D9-4F9D-90A8-E4B99069DB0D}" presName="horz2" presStyleCnt="0"/>
      <dgm:spPr/>
    </dgm:pt>
    <dgm:pt modelId="{47628E5F-2D67-4ECF-9A71-47689300CF4C}" type="pres">
      <dgm:prSet presAssocID="{04D9AAF4-E9D9-4F9D-90A8-E4B99069DB0D}" presName="horzSpace2" presStyleCnt="0"/>
      <dgm:spPr/>
    </dgm:pt>
    <dgm:pt modelId="{7824DB0F-B1CF-45C7-9AED-99A060106CC3}" type="pres">
      <dgm:prSet presAssocID="{04D9AAF4-E9D9-4F9D-90A8-E4B99069DB0D}" presName="tx2" presStyleLbl="revTx" presStyleIdx="5" presStyleCnt="8"/>
      <dgm:spPr/>
    </dgm:pt>
    <dgm:pt modelId="{2DB8FAFB-B65D-4629-99D3-EBE20D249757}" type="pres">
      <dgm:prSet presAssocID="{04D9AAF4-E9D9-4F9D-90A8-E4B99069DB0D}" presName="vert2" presStyleCnt="0"/>
      <dgm:spPr/>
    </dgm:pt>
    <dgm:pt modelId="{9780B863-3A44-428B-8783-A6C8277C9CD9}" type="pres">
      <dgm:prSet presAssocID="{04D9AAF4-E9D9-4F9D-90A8-E4B99069DB0D}" presName="thinLine2b" presStyleLbl="callout" presStyleIdx="4" presStyleCnt="7"/>
      <dgm:spPr/>
    </dgm:pt>
    <dgm:pt modelId="{8F409734-139A-4C1C-9138-F0C13A614B2E}" type="pres">
      <dgm:prSet presAssocID="{04D9AAF4-E9D9-4F9D-90A8-E4B99069DB0D}" presName="vertSpace2b" presStyleCnt="0"/>
      <dgm:spPr/>
    </dgm:pt>
    <dgm:pt modelId="{0482D3DD-C558-48F8-B777-F9EADA7A5D2B}" type="pres">
      <dgm:prSet presAssocID="{8FFF21AD-4AD0-471A-A86B-E75007D56DD0}" presName="horz2" presStyleCnt="0"/>
      <dgm:spPr/>
    </dgm:pt>
    <dgm:pt modelId="{5DB8F7EC-4392-477B-8AB2-1C00143EDC78}" type="pres">
      <dgm:prSet presAssocID="{8FFF21AD-4AD0-471A-A86B-E75007D56DD0}" presName="horzSpace2" presStyleCnt="0"/>
      <dgm:spPr/>
    </dgm:pt>
    <dgm:pt modelId="{A1694E2E-28F8-48E2-A11F-15F8049517FC}" type="pres">
      <dgm:prSet presAssocID="{8FFF21AD-4AD0-471A-A86B-E75007D56DD0}" presName="tx2" presStyleLbl="revTx" presStyleIdx="6" presStyleCnt="8"/>
      <dgm:spPr/>
    </dgm:pt>
    <dgm:pt modelId="{4B335981-158B-49AE-B5C6-A1E51DD08C2C}" type="pres">
      <dgm:prSet presAssocID="{8FFF21AD-4AD0-471A-A86B-E75007D56DD0}" presName="vert2" presStyleCnt="0"/>
      <dgm:spPr/>
    </dgm:pt>
    <dgm:pt modelId="{0B076FD0-7D36-4B39-AFB2-ED9E0F666405}" type="pres">
      <dgm:prSet presAssocID="{8FFF21AD-4AD0-471A-A86B-E75007D56DD0}" presName="thinLine2b" presStyleLbl="callout" presStyleIdx="5" presStyleCnt="7"/>
      <dgm:spPr/>
    </dgm:pt>
    <dgm:pt modelId="{7375A6FF-F949-4372-97C1-91800AAD25F7}" type="pres">
      <dgm:prSet presAssocID="{8FFF21AD-4AD0-471A-A86B-E75007D56DD0}" presName="vertSpace2b" presStyleCnt="0"/>
      <dgm:spPr/>
    </dgm:pt>
    <dgm:pt modelId="{1BEBC4EF-4896-4B72-80A8-DEBCD1E37F0A}" type="pres">
      <dgm:prSet presAssocID="{DD006EFE-3C4E-4B7D-8C4D-CD2F5B223EF3}" presName="horz2" presStyleCnt="0"/>
      <dgm:spPr/>
    </dgm:pt>
    <dgm:pt modelId="{D1BA71DF-70E8-4C63-8DC9-B4A3EE1D2979}" type="pres">
      <dgm:prSet presAssocID="{DD006EFE-3C4E-4B7D-8C4D-CD2F5B223EF3}" presName="horzSpace2" presStyleCnt="0"/>
      <dgm:spPr/>
    </dgm:pt>
    <dgm:pt modelId="{49A754E4-878A-4BF5-B7A9-48C1C9DA1248}" type="pres">
      <dgm:prSet presAssocID="{DD006EFE-3C4E-4B7D-8C4D-CD2F5B223EF3}" presName="tx2" presStyleLbl="revTx" presStyleIdx="7" presStyleCnt="8"/>
      <dgm:spPr/>
    </dgm:pt>
    <dgm:pt modelId="{C522F3DD-2FD1-45DF-86EB-3D0CF0A6167C}" type="pres">
      <dgm:prSet presAssocID="{DD006EFE-3C4E-4B7D-8C4D-CD2F5B223EF3}" presName="vert2" presStyleCnt="0"/>
      <dgm:spPr/>
    </dgm:pt>
    <dgm:pt modelId="{C134B817-BD3F-463B-B534-E8255BB53BA4}" type="pres">
      <dgm:prSet presAssocID="{DD006EFE-3C4E-4B7D-8C4D-CD2F5B223EF3}" presName="thinLine2b" presStyleLbl="callout" presStyleIdx="6" presStyleCnt="7"/>
      <dgm:spPr/>
    </dgm:pt>
    <dgm:pt modelId="{83D25894-CF4D-4E41-B77D-6AA1BADEE26D}" type="pres">
      <dgm:prSet presAssocID="{DD006EFE-3C4E-4B7D-8C4D-CD2F5B223EF3}" presName="vertSpace2b" presStyleCnt="0"/>
      <dgm:spPr/>
    </dgm:pt>
  </dgm:ptLst>
  <dgm:cxnLst>
    <dgm:cxn modelId="{B723AF08-B86D-4C6B-9F40-A5E2962949DC}" type="presOf" srcId="{145A5CE2-D68D-4D47-AEEB-31A04ABDEA70}" destId="{0CC5BEF8-1194-49C0-BC2A-4974CD3C6746}" srcOrd="0" destOrd="0" presId="urn:microsoft.com/office/officeart/2008/layout/LinedList"/>
    <dgm:cxn modelId="{6700ED09-28C0-43F9-84A6-22EBE0EF9F50}" srcId="{E659AEDD-8697-4560-8C0D-359BF8C53C4B}" destId="{20ADCD02-86B5-4DA1-A7DB-F50A2173BD0D}" srcOrd="0" destOrd="0" parTransId="{21B1820B-22BE-45BB-9468-08DE5C6F630E}" sibTransId="{FB8229BA-72A6-49AA-9AFE-1F3E6BA78BEC}"/>
    <dgm:cxn modelId="{C6F30B0E-5FFC-42CE-B849-A7D04F5823C5}" srcId="{20ADCD02-86B5-4DA1-A7DB-F50A2173BD0D}" destId="{04D9AAF4-E9D9-4F9D-90A8-E4B99069DB0D}" srcOrd="4" destOrd="0" parTransId="{2CEA9F5B-33E3-4F26-A100-60841FFD497F}" sibTransId="{B7328468-1479-4010-9F5B-3FF1879E60A6}"/>
    <dgm:cxn modelId="{0611F111-4893-4C7A-AD60-0FCB01557753}" srcId="{20ADCD02-86B5-4DA1-A7DB-F50A2173BD0D}" destId="{3CCEB196-78DD-453C-9962-0DB66492AFD1}" srcOrd="0" destOrd="0" parTransId="{F975C6BB-273B-4E84-8E0B-681DB14168D3}" sibTransId="{644B85BE-495D-4F6F-9F8F-6C92FD2A15F6}"/>
    <dgm:cxn modelId="{C01FEC1A-E651-4587-A86A-7E6D4D6AD9A8}" type="presOf" srcId="{8FFF21AD-4AD0-471A-A86B-E75007D56DD0}" destId="{A1694E2E-28F8-48E2-A11F-15F8049517FC}" srcOrd="0" destOrd="0" presId="urn:microsoft.com/office/officeart/2008/layout/LinedList"/>
    <dgm:cxn modelId="{A7A8E01F-78CC-4929-AC40-1B75D0FDAA6C}" srcId="{20ADCD02-86B5-4DA1-A7DB-F50A2173BD0D}" destId="{8FFF21AD-4AD0-471A-A86B-E75007D56DD0}" srcOrd="5" destOrd="0" parTransId="{A38FC8E5-BA73-42E2-8349-948A09269314}" sibTransId="{95C92539-D388-4F9B-AB38-74D44DCF23B3}"/>
    <dgm:cxn modelId="{45CC052C-3FAB-4C3E-B356-43D964ADFAB9}" type="presOf" srcId="{E659AEDD-8697-4560-8C0D-359BF8C53C4B}" destId="{3765E1FD-1C78-440D-8890-C3DADCBF2AD9}" srcOrd="0" destOrd="0" presId="urn:microsoft.com/office/officeart/2008/layout/LinedList"/>
    <dgm:cxn modelId="{F022915B-D2A2-4D3A-88BB-107EDB1767BF}" type="presOf" srcId="{DD006EFE-3C4E-4B7D-8C4D-CD2F5B223EF3}" destId="{49A754E4-878A-4BF5-B7A9-48C1C9DA1248}" srcOrd="0" destOrd="0" presId="urn:microsoft.com/office/officeart/2008/layout/LinedList"/>
    <dgm:cxn modelId="{F7A6376B-5289-4827-8FAF-362D1C02C75C}" srcId="{20ADCD02-86B5-4DA1-A7DB-F50A2173BD0D}" destId="{9436545A-5525-4EEC-92DF-E08D3B13E3B3}" srcOrd="3" destOrd="0" parTransId="{9DCF0FFE-2647-4ECA-A3DC-C859274FA68C}" sibTransId="{6A3D6C2D-6364-4F32-A214-38E16806535B}"/>
    <dgm:cxn modelId="{A134AB87-BCDD-4253-A642-21FAF3A96E90}" srcId="{20ADCD02-86B5-4DA1-A7DB-F50A2173BD0D}" destId="{DD006EFE-3C4E-4B7D-8C4D-CD2F5B223EF3}" srcOrd="6" destOrd="0" parTransId="{8A5798A4-A6E6-4E97-B39E-7D3464228489}" sibTransId="{BF28179F-0926-4239-AC4D-E4D798B1B3E2}"/>
    <dgm:cxn modelId="{84DC008E-0B75-4C25-98E5-92C28385414A}" type="presOf" srcId="{3CCEB196-78DD-453C-9962-0DB66492AFD1}" destId="{D31253BA-160B-4536-A0FF-5B68DB4CE200}" srcOrd="0" destOrd="0" presId="urn:microsoft.com/office/officeart/2008/layout/LinedList"/>
    <dgm:cxn modelId="{76C28192-BFDC-4B23-BB2E-C2F0F4994129}" type="presOf" srcId="{9436545A-5525-4EEC-92DF-E08D3B13E3B3}" destId="{E32F89A4-0CE0-4D39-A37E-AD07BFABDF79}" srcOrd="0" destOrd="0" presId="urn:microsoft.com/office/officeart/2008/layout/LinedList"/>
    <dgm:cxn modelId="{106510B7-4031-40A8-99EF-A64562F4F004}" type="presOf" srcId="{20ADCD02-86B5-4DA1-A7DB-F50A2173BD0D}" destId="{6CCCE45D-3BC0-40BC-A676-64F7A64D7318}" srcOrd="0" destOrd="0" presId="urn:microsoft.com/office/officeart/2008/layout/LinedList"/>
    <dgm:cxn modelId="{537CB6D0-629D-4E54-BB1C-D6892DF1E1D0}" srcId="{20ADCD02-86B5-4DA1-A7DB-F50A2173BD0D}" destId="{355CE280-A7AD-42AE-A7AC-CF08F5ED0A07}" srcOrd="2" destOrd="0" parTransId="{D290FA48-DB01-43F2-A16E-C873474AC597}" sibTransId="{2C294BAD-9968-4596-8F5F-B7CFB2D42A34}"/>
    <dgm:cxn modelId="{1F8C48DF-3B5F-4E95-97A5-9C4028F8EE77}" type="presOf" srcId="{355CE280-A7AD-42AE-A7AC-CF08F5ED0A07}" destId="{9E66073E-0C44-4E5F-89CC-F294216FD907}" srcOrd="0" destOrd="0" presId="urn:microsoft.com/office/officeart/2008/layout/LinedList"/>
    <dgm:cxn modelId="{6A83AEE0-145B-4566-AC55-7C8B62E39BE8}" type="presOf" srcId="{04D9AAF4-E9D9-4F9D-90A8-E4B99069DB0D}" destId="{7824DB0F-B1CF-45C7-9AED-99A060106CC3}" srcOrd="0" destOrd="0" presId="urn:microsoft.com/office/officeart/2008/layout/LinedList"/>
    <dgm:cxn modelId="{E397EEF1-9111-4928-B708-8553BEED0E76}" srcId="{20ADCD02-86B5-4DA1-A7DB-F50A2173BD0D}" destId="{145A5CE2-D68D-4D47-AEEB-31A04ABDEA70}" srcOrd="1" destOrd="0" parTransId="{FAD3E2F7-3919-4E8F-897D-46ABE35A5B6C}" sibTransId="{799FDAA7-0609-4EB1-BF45-181B0ECE94F7}"/>
    <dgm:cxn modelId="{548C4007-C3BE-4319-A62E-0C761757310C}" type="presParOf" srcId="{3765E1FD-1C78-440D-8890-C3DADCBF2AD9}" destId="{3A52F5D3-03AC-4204-8CC5-39047A7DF0AC}" srcOrd="0" destOrd="0" presId="urn:microsoft.com/office/officeart/2008/layout/LinedList"/>
    <dgm:cxn modelId="{E678DEBA-5BEC-485D-99F0-52AD5C73F082}" type="presParOf" srcId="{3765E1FD-1C78-440D-8890-C3DADCBF2AD9}" destId="{EF552AA1-52E3-4F47-A7F7-9FA7DF8A9A9C}" srcOrd="1" destOrd="0" presId="urn:microsoft.com/office/officeart/2008/layout/LinedList"/>
    <dgm:cxn modelId="{1DD78E78-DB2A-4FC9-B50A-0A7B2F3CB3FA}" type="presParOf" srcId="{EF552AA1-52E3-4F47-A7F7-9FA7DF8A9A9C}" destId="{6CCCE45D-3BC0-40BC-A676-64F7A64D7318}" srcOrd="0" destOrd="0" presId="urn:microsoft.com/office/officeart/2008/layout/LinedList"/>
    <dgm:cxn modelId="{48D8A97B-3D74-409D-AACF-029B45D4FDE6}" type="presParOf" srcId="{EF552AA1-52E3-4F47-A7F7-9FA7DF8A9A9C}" destId="{99FCB91E-2FDE-4BF8-AF0C-F1DADD54DC1B}" srcOrd="1" destOrd="0" presId="urn:microsoft.com/office/officeart/2008/layout/LinedList"/>
    <dgm:cxn modelId="{B31DAC67-A86B-4A73-969B-BEF30F018C27}" type="presParOf" srcId="{99FCB91E-2FDE-4BF8-AF0C-F1DADD54DC1B}" destId="{648C3604-31C3-4C2B-AE75-AB4261FAE7EA}" srcOrd="0" destOrd="0" presId="urn:microsoft.com/office/officeart/2008/layout/LinedList"/>
    <dgm:cxn modelId="{575FCDD4-BA4F-4263-922D-201F59117D96}" type="presParOf" srcId="{99FCB91E-2FDE-4BF8-AF0C-F1DADD54DC1B}" destId="{B4F6A0B1-7217-4A0B-AEFD-8F6874781338}" srcOrd="1" destOrd="0" presId="urn:microsoft.com/office/officeart/2008/layout/LinedList"/>
    <dgm:cxn modelId="{395C0EF7-4158-4DAE-9C80-944A814AC095}" type="presParOf" srcId="{B4F6A0B1-7217-4A0B-AEFD-8F6874781338}" destId="{065388B6-0C9E-4682-9407-4C8A60F70213}" srcOrd="0" destOrd="0" presId="urn:microsoft.com/office/officeart/2008/layout/LinedList"/>
    <dgm:cxn modelId="{3581F63A-70C8-485D-9B96-DD3F018DFD75}" type="presParOf" srcId="{B4F6A0B1-7217-4A0B-AEFD-8F6874781338}" destId="{D31253BA-160B-4536-A0FF-5B68DB4CE200}" srcOrd="1" destOrd="0" presId="urn:microsoft.com/office/officeart/2008/layout/LinedList"/>
    <dgm:cxn modelId="{A9384D8D-DB6C-40BF-80EC-33474F1B4DD6}" type="presParOf" srcId="{B4F6A0B1-7217-4A0B-AEFD-8F6874781338}" destId="{D8386E66-BF01-406A-9EE4-D3D5EFE0D2B9}" srcOrd="2" destOrd="0" presId="urn:microsoft.com/office/officeart/2008/layout/LinedList"/>
    <dgm:cxn modelId="{29B07936-B503-4B3E-8C2B-6A137B93944F}" type="presParOf" srcId="{99FCB91E-2FDE-4BF8-AF0C-F1DADD54DC1B}" destId="{84FFB673-019F-44F0-BC52-98FB1D8072FD}" srcOrd="2" destOrd="0" presId="urn:microsoft.com/office/officeart/2008/layout/LinedList"/>
    <dgm:cxn modelId="{0743583B-CAC3-4162-A17B-48681C8B7EA7}" type="presParOf" srcId="{99FCB91E-2FDE-4BF8-AF0C-F1DADD54DC1B}" destId="{196B7FC2-AD4C-4D0B-BE78-16998AFF29B3}" srcOrd="3" destOrd="0" presId="urn:microsoft.com/office/officeart/2008/layout/LinedList"/>
    <dgm:cxn modelId="{3C9A6F8A-8FE8-4DFE-963C-7874C10846BE}" type="presParOf" srcId="{99FCB91E-2FDE-4BF8-AF0C-F1DADD54DC1B}" destId="{2FA3F41C-19F1-43ED-817C-C36883F17A96}" srcOrd="4" destOrd="0" presId="urn:microsoft.com/office/officeart/2008/layout/LinedList"/>
    <dgm:cxn modelId="{48AADFE2-AB09-469D-A1D7-B33564ECD6CF}" type="presParOf" srcId="{2FA3F41C-19F1-43ED-817C-C36883F17A96}" destId="{52646CEE-0372-43F0-8E99-687118712D10}" srcOrd="0" destOrd="0" presId="urn:microsoft.com/office/officeart/2008/layout/LinedList"/>
    <dgm:cxn modelId="{A32BE66D-9645-422C-9601-BD339C93D5E1}" type="presParOf" srcId="{2FA3F41C-19F1-43ED-817C-C36883F17A96}" destId="{0CC5BEF8-1194-49C0-BC2A-4974CD3C6746}" srcOrd="1" destOrd="0" presId="urn:microsoft.com/office/officeart/2008/layout/LinedList"/>
    <dgm:cxn modelId="{F62F28D5-0BDC-4EAA-91C8-8493097685DF}" type="presParOf" srcId="{2FA3F41C-19F1-43ED-817C-C36883F17A96}" destId="{CEEEAD77-13EB-4F61-AC2B-35151FBE2A74}" srcOrd="2" destOrd="0" presId="urn:microsoft.com/office/officeart/2008/layout/LinedList"/>
    <dgm:cxn modelId="{A5743413-173B-4379-BB6B-8D974EFC4736}" type="presParOf" srcId="{99FCB91E-2FDE-4BF8-AF0C-F1DADD54DC1B}" destId="{0EDC381A-2959-47F8-A126-FAF8CA9C9B7D}" srcOrd="5" destOrd="0" presId="urn:microsoft.com/office/officeart/2008/layout/LinedList"/>
    <dgm:cxn modelId="{73E8996F-3F85-4FBD-9C30-E2BCC9202608}" type="presParOf" srcId="{99FCB91E-2FDE-4BF8-AF0C-F1DADD54DC1B}" destId="{B4A61207-D80B-431C-8EE6-DA2CB737238F}" srcOrd="6" destOrd="0" presId="urn:microsoft.com/office/officeart/2008/layout/LinedList"/>
    <dgm:cxn modelId="{CDB70A6B-751F-4765-88E7-3701C97B6227}" type="presParOf" srcId="{99FCB91E-2FDE-4BF8-AF0C-F1DADD54DC1B}" destId="{BA67C1DA-AD1B-436D-95BA-B8D09D4C94DC}" srcOrd="7" destOrd="0" presId="urn:microsoft.com/office/officeart/2008/layout/LinedList"/>
    <dgm:cxn modelId="{978DAD48-6894-425D-883C-D9D4D270B215}" type="presParOf" srcId="{BA67C1DA-AD1B-436D-95BA-B8D09D4C94DC}" destId="{7F14B77F-8D94-4DD2-B6D1-D7FBC37967E5}" srcOrd="0" destOrd="0" presId="urn:microsoft.com/office/officeart/2008/layout/LinedList"/>
    <dgm:cxn modelId="{C9C8DCB6-9FC3-4341-BB6F-F9F5C3B9D42F}" type="presParOf" srcId="{BA67C1DA-AD1B-436D-95BA-B8D09D4C94DC}" destId="{9E66073E-0C44-4E5F-89CC-F294216FD907}" srcOrd="1" destOrd="0" presId="urn:microsoft.com/office/officeart/2008/layout/LinedList"/>
    <dgm:cxn modelId="{6E5EAF2C-5C04-49F5-9C26-8EC6BB6CF2A0}" type="presParOf" srcId="{BA67C1DA-AD1B-436D-95BA-B8D09D4C94DC}" destId="{6D8F4620-FF52-4D0D-9164-8A00DC2D6D8F}" srcOrd="2" destOrd="0" presId="urn:microsoft.com/office/officeart/2008/layout/LinedList"/>
    <dgm:cxn modelId="{A666B113-8B6B-4A17-8CFB-07D85C1EA4E4}" type="presParOf" srcId="{99FCB91E-2FDE-4BF8-AF0C-F1DADD54DC1B}" destId="{C85E62ED-7B6C-46AC-9016-8B82F51E4770}" srcOrd="8" destOrd="0" presId="urn:microsoft.com/office/officeart/2008/layout/LinedList"/>
    <dgm:cxn modelId="{933CE369-5C1F-4ADC-801B-E18E596E5D52}" type="presParOf" srcId="{99FCB91E-2FDE-4BF8-AF0C-F1DADD54DC1B}" destId="{EF45B1D2-9189-4993-A9C9-D9573F89765E}" srcOrd="9" destOrd="0" presId="urn:microsoft.com/office/officeart/2008/layout/LinedList"/>
    <dgm:cxn modelId="{2EDF8874-9635-4F86-A6DB-DBEC882870D0}" type="presParOf" srcId="{99FCB91E-2FDE-4BF8-AF0C-F1DADD54DC1B}" destId="{3552A250-51AF-4DC5-806C-5578EBA2EFE6}" srcOrd="10" destOrd="0" presId="urn:microsoft.com/office/officeart/2008/layout/LinedList"/>
    <dgm:cxn modelId="{5C4BB422-E138-4B13-860B-8D613EAC6784}" type="presParOf" srcId="{3552A250-51AF-4DC5-806C-5578EBA2EFE6}" destId="{F36C2E03-1E6F-41B4-8DA8-7330FD14A728}" srcOrd="0" destOrd="0" presId="urn:microsoft.com/office/officeart/2008/layout/LinedList"/>
    <dgm:cxn modelId="{2035F00F-523B-4D9F-92C9-B2725B157074}" type="presParOf" srcId="{3552A250-51AF-4DC5-806C-5578EBA2EFE6}" destId="{E32F89A4-0CE0-4D39-A37E-AD07BFABDF79}" srcOrd="1" destOrd="0" presId="urn:microsoft.com/office/officeart/2008/layout/LinedList"/>
    <dgm:cxn modelId="{233DF1A4-C397-4D7D-B193-792FB896CE25}" type="presParOf" srcId="{3552A250-51AF-4DC5-806C-5578EBA2EFE6}" destId="{B7368F84-3085-4EE8-BB5C-2358B235BE1F}" srcOrd="2" destOrd="0" presId="urn:microsoft.com/office/officeart/2008/layout/LinedList"/>
    <dgm:cxn modelId="{5534A78E-D579-4309-A4E5-2106CB43B139}" type="presParOf" srcId="{99FCB91E-2FDE-4BF8-AF0C-F1DADD54DC1B}" destId="{E6976083-9956-4A86-86F7-99D604BD6E0D}" srcOrd="11" destOrd="0" presId="urn:microsoft.com/office/officeart/2008/layout/LinedList"/>
    <dgm:cxn modelId="{A8512720-75CF-46E5-B28F-09F927A3939A}" type="presParOf" srcId="{99FCB91E-2FDE-4BF8-AF0C-F1DADD54DC1B}" destId="{6819A085-32BF-441F-9FD3-DE9A6BBFE3E1}" srcOrd="12" destOrd="0" presId="urn:microsoft.com/office/officeart/2008/layout/LinedList"/>
    <dgm:cxn modelId="{4C3D2C3B-4DE3-48CC-A246-ADBE8A72282A}" type="presParOf" srcId="{99FCB91E-2FDE-4BF8-AF0C-F1DADD54DC1B}" destId="{2E05B530-EF9C-43B2-9CA2-ED9A64934A92}" srcOrd="13" destOrd="0" presId="urn:microsoft.com/office/officeart/2008/layout/LinedList"/>
    <dgm:cxn modelId="{91A5BE20-E587-4314-8B9E-F082350598C9}" type="presParOf" srcId="{2E05B530-EF9C-43B2-9CA2-ED9A64934A92}" destId="{47628E5F-2D67-4ECF-9A71-47689300CF4C}" srcOrd="0" destOrd="0" presId="urn:microsoft.com/office/officeart/2008/layout/LinedList"/>
    <dgm:cxn modelId="{91C836B1-F468-4964-9769-449933D4B395}" type="presParOf" srcId="{2E05B530-EF9C-43B2-9CA2-ED9A64934A92}" destId="{7824DB0F-B1CF-45C7-9AED-99A060106CC3}" srcOrd="1" destOrd="0" presId="urn:microsoft.com/office/officeart/2008/layout/LinedList"/>
    <dgm:cxn modelId="{FCD6A342-E5AE-4D0A-9D56-7E7110A45855}" type="presParOf" srcId="{2E05B530-EF9C-43B2-9CA2-ED9A64934A92}" destId="{2DB8FAFB-B65D-4629-99D3-EBE20D249757}" srcOrd="2" destOrd="0" presId="urn:microsoft.com/office/officeart/2008/layout/LinedList"/>
    <dgm:cxn modelId="{728AC8E6-9430-4C22-B626-2F17028BD9B6}" type="presParOf" srcId="{99FCB91E-2FDE-4BF8-AF0C-F1DADD54DC1B}" destId="{9780B863-3A44-428B-8783-A6C8277C9CD9}" srcOrd="14" destOrd="0" presId="urn:microsoft.com/office/officeart/2008/layout/LinedList"/>
    <dgm:cxn modelId="{1D004C36-9875-4539-B9D6-0C0008407EFA}" type="presParOf" srcId="{99FCB91E-2FDE-4BF8-AF0C-F1DADD54DC1B}" destId="{8F409734-139A-4C1C-9138-F0C13A614B2E}" srcOrd="15" destOrd="0" presId="urn:microsoft.com/office/officeart/2008/layout/LinedList"/>
    <dgm:cxn modelId="{FED7B489-5BE5-4D4F-A50A-85DF32A69E5E}" type="presParOf" srcId="{99FCB91E-2FDE-4BF8-AF0C-F1DADD54DC1B}" destId="{0482D3DD-C558-48F8-B777-F9EADA7A5D2B}" srcOrd="16" destOrd="0" presId="urn:microsoft.com/office/officeart/2008/layout/LinedList"/>
    <dgm:cxn modelId="{6DCFD3F9-5665-4F70-87CC-59B12C16675C}" type="presParOf" srcId="{0482D3DD-C558-48F8-B777-F9EADA7A5D2B}" destId="{5DB8F7EC-4392-477B-8AB2-1C00143EDC78}" srcOrd="0" destOrd="0" presId="urn:microsoft.com/office/officeart/2008/layout/LinedList"/>
    <dgm:cxn modelId="{FA9CFABD-0A00-4393-A8E6-1D4497857597}" type="presParOf" srcId="{0482D3DD-C558-48F8-B777-F9EADA7A5D2B}" destId="{A1694E2E-28F8-48E2-A11F-15F8049517FC}" srcOrd="1" destOrd="0" presId="urn:microsoft.com/office/officeart/2008/layout/LinedList"/>
    <dgm:cxn modelId="{C674B1C1-CAF6-4F6A-9EF1-4B2E2F51BF41}" type="presParOf" srcId="{0482D3DD-C558-48F8-B777-F9EADA7A5D2B}" destId="{4B335981-158B-49AE-B5C6-A1E51DD08C2C}" srcOrd="2" destOrd="0" presId="urn:microsoft.com/office/officeart/2008/layout/LinedList"/>
    <dgm:cxn modelId="{AAEEA407-0C85-4918-B606-DDA786FC1C6A}" type="presParOf" srcId="{99FCB91E-2FDE-4BF8-AF0C-F1DADD54DC1B}" destId="{0B076FD0-7D36-4B39-AFB2-ED9E0F666405}" srcOrd="17" destOrd="0" presId="urn:microsoft.com/office/officeart/2008/layout/LinedList"/>
    <dgm:cxn modelId="{AD403F82-0DBF-4BA7-B87D-77CDDC8ECCD6}" type="presParOf" srcId="{99FCB91E-2FDE-4BF8-AF0C-F1DADD54DC1B}" destId="{7375A6FF-F949-4372-97C1-91800AAD25F7}" srcOrd="18" destOrd="0" presId="urn:microsoft.com/office/officeart/2008/layout/LinedList"/>
    <dgm:cxn modelId="{DDFD3278-9B47-406B-B475-CE4C0705863D}" type="presParOf" srcId="{99FCB91E-2FDE-4BF8-AF0C-F1DADD54DC1B}" destId="{1BEBC4EF-4896-4B72-80A8-DEBCD1E37F0A}" srcOrd="19" destOrd="0" presId="urn:microsoft.com/office/officeart/2008/layout/LinedList"/>
    <dgm:cxn modelId="{08184E4B-94BD-497C-8B10-734F85441943}" type="presParOf" srcId="{1BEBC4EF-4896-4B72-80A8-DEBCD1E37F0A}" destId="{D1BA71DF-70E8-4C63-8DC9-B4A3EE1D2979}" srcOrd="0" destOrd="0" presId="urn:microsoft.com/office/officeart/2008/layout/LinedList"/>
    <dgm:cxn modelId="{CA3CCD11-AD54-4424-85A9-684788804A67}" type="presParOf" srcId="{1BEBC4EF-4896-4B72-80A8-DEBCD1E37F0A}" destId="{49A754E4-878A-4BF5-B7A9-48C1C9DA1248}" srcOrd="1" destOrd="0" presId="urn:microsoft.com/office/officeart/2008/layout/LinedList"/>
    <dgm:cxn modelId="{B237DB23-5A6F-4723-9815-63A51552050C}" type="presParOf" srcId="{1BEBC4EF-4896-4B72-80A8-DEBCD1E37F0A}" destId="{C522F3DD-2FD1-45DF-86EB-3D0CF0A6167C}" srcOrd="2" destOrd="0" presId="urn:microsoft.com/office/officeart/2008/layout/LinedList"/>
    <dgm:cxn modelId="{902FB5B1-2E15-445F-8111-0A2A98983C6A}" type="presParOf" srcId="{99FCB91E-2FDE-4BF8-AF0C-F1DADD54DC1B}" destId="{C134B817-BD3F-463B-B534-E8255BB53BA4}" srcOrd="20" destOrd="0" presId="urn:microsoft.com/office/officeart/2008/layout/LinedList"/>
    <dgm:cxn modelId="{973A6374-51D0-4ADC-B507-D79C9BCE0977}" type="presParOf" srcId="{99FCB91E-2FDE-4BF8-AF0C-F1DADD54DC1B}" destId="{83D25894-CF4D-4E41-B77D-6AA1BADEE26D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854724-D203-41FF-9154-89C4D1DC9C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C8188E-6309-4ED3-8A11-64E2DFB82536}">
      <dgm:prSet phldrT="[Text]" custT="1"/>
      <dgm:spPr/>
      <dgm:t>
        <a:bodyPr/>
        <a:lstStyle/>
        <a:p>
          <a:pPr algn="l"/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Bus Body Design &amp; Development</a:t>
          </a:r>
        </a:p>
        <a:p>
          <a:pPr algn="l"/>
          <a:r>
            <a:rPr lang="en-IN" sz="2100" dirty="0"/>
            <a:t>- Styling (Interior &amp; Exterior)</a:t>
          </a:r>
        </a:p>
        <a:p>
          <a:pPr algn="l"/>
          <a:r>
            <a:rPr lang="en-IN" sz="2100" dirty="0"/>
            <a:t>- BIW Structure</a:t>
          </a:r>
        </a:p>
        <a:p>
          <a:pPr algn="l"/>
          <a:r>
            <a:rPr lang="en-IN" sz="2100" dirty="0"/>
            <a:t>- Panelling</a:t>
          </a:r>
        </a:p>
        <a:p>
          <a:pPr algn="l"/>
          <a:r>
            <a:rPr lang="en-IN" sz="2100" dirty="0"/>
            <a:t>- Trimming </a:t>
          </a:r>
        </a:p>
        <a:p>
          <a:pPr algn="l"/>
          <a:r>
            <a:rPr lang="en-IN" sz="2100" dirty="0"/>
            <a:t>- Painting Scheme</a:t>
          </a:r>
        </a:p>
        <a:p>
          <a:pPr algn="l"/>
          <a:r>
            <a:rPr lang="en-IN" sz="2100" dirty="0"/>
            <a:t>- Component Design</a:t>
          </a:r>
        </a:p>
        <a:p>
          <a:pPr algn="l"/>
          <a:r>
            <a:rPr lang="en-IN" sz="2100" dirty="0"/>
            <a:t>- Testing &amp; Validation</a:t>
          </a:r>
        </a:p>
        <a:p>
          <a:pPr algn="l"/>
          <a:r>
            <a:rPr lang="en-IN" sz="2100" dirty="0"/>
            <a:t>- Competitor Benchmarking </a:t>
          </a:r>
        </a:p>
        <a:p>
          <a:pPr algn="l"/>
          <a:r>
            <a:rPr lang="en-IN" sz="2100" dirty="0"/>
            <a:t>- CAE Analysis</a:t>
          </a:r>
        </a:p>
      </dgm:t>
    </dgm:pt>
    <dgm:pt modelId="{814DC640-CF60-4A31-8106-B8A5A1608824}" type="parTrans" cxnId="{7DE379CA-8861-4980-99EA-D6B177F06FE8}">
      <dgm:prSet/>
      <dgm:spPr/>
      <dgm:t>
        <a:bodyPr/>
        <a:lstStyle/>
        <a:p>
          <a:endParaRPr lang="en-IN"/>
        </a:p>
      </dgm:t>
    </dgm:pt>
    <dgm:pt modelId="{402BABFE-BB3B-43EB-B1AF-F2140C2F4DA7}" type="sibTrans" cxnId="{7DE379CA-8861-4980-99EA-D6B177F06FE8}">
      <dgm:prSet/>
      <dgm:spPr/>
      <dgm:t>
        <a:bodyPr/>
        <a:lstStyle/>
        <a:p>
          <a:endParaRPr lang="en-IN"/>
        </a:p>
      </dgm:t>
    </dgm:pt>
    <dgm:pt modelId="{7C984924-CA60-4888-ABAA-FC84463E24EC}" type="pres">
      <dgm:prSet presAssocID="{EA854724-D203-41FF-9154-89C4D1DC9C4A}" presName="linear" presStyleCnt="0">
        <dgm:presLayoutVars>
          <dgm:animLvl val="lvl"/>
          <dgm:resizeHandles val="exact"/>
        </dgm:presLayoutVars>
      </dgm:prSet>
      <dgm:spPr/>
    </dgm:pt>
    <dgm:pt modelId="{549CBAFF-4C1E-44A0-BBE3-EE6AB6253E85}" type="pres">
      <dgm:prSet presAssocID="{70C8188E-6309-4ED3-8A11-64E2DFB825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384E927-867C-496B-BEF0-5D93A5B4C9FF}" type="presOf" srcId="{EA854724-D203-41FF-9154-89C4D1DC9C4A}" destId="{7C984924-CA60-4888-ABAA-FC84463E24EC}" srcOrd="0" destOrd="0" presId="urn:microsoft.com/office/officeart/2005/8/layout/vList2"/>
    <dgm:cxn modelId="{DBA9E28F-79B0-4B87-B964-29A8451AAB40}" type="presOf" srcId="{70C8188E-6309-4ED3-8A11-64E2DFB82536}" destId="{549CBAFF-4C1E-44A0-BBE3-EE6AB6253E85}" srcOrd="0" destOrd="0" presId="urn:microsoft.com/office/officeart/2005/8/layout/vList2"/>
    <dgm:cxn modelId="{7DE379CA-8861-4980-99EA-D6B177F06FE8}" srcId="{EA854724-D203-41FF-9154-89C4D1DC9C4A}" destId="{70C8188E-6309-4ED3-8A11-64E2DFB82536}" srcOrd="0" destOrd="0" parTransId="{814DC640-CF60-4A31-8106-B8A5A1608824}" sibTransId="{402BABFE-BB3B-43EB-B1AF-F2140C2F4DA7}"/>
    <dgm:cxn modelId="{6BC96D9B-6F3B-4BB8-88CD-FE339D4C114F}" type="presParOf" srcId="{7C984924-CA60-4888-ABAA-FC84463E24EC}" destId="{549CBAFF-4C1E-44A0-BBE3-EE6AB6253E8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854724-D203-41FF-9154-89C4D1DC9C4A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C8188E-6309-4ED3-8A11-64E2DFB82536}">
      <dgm:prSet phldrT="[Text]" custT="1"/>
      <dgm:spPr/>
      <dgm:t>
        <a:bodyPr/>
        <a:lstStyle/>
        <a:p>
          <a:pPr algn="l"/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Chassis, Electric Powertrain Design &amp; Development</a:t>
          </a:r>
        </a:p>
        <a:p>
          <a:pPr algn="l"/>
          <a:r>
            <a:rPr lang="en-IN" sz="2100" dirty="0"/>
            <a:t>- Vehicle Specification</a:t>
          </a:r>
        </a:p>
        <a:p>
          <a:pPr algn="l"/>
          <a:r>
            <a:rPr lang="en-IN" sz="2100" dirty="0"/>
            <a:t>- Vehicle Architecture</a:t>
          </a:r>
        </a:p>
        <a:p>
          <a:pPr algn="l"/>
          <a:r>
            <a:rPr lang="en-IN" sz="2100" dirty="0"/>
            <a:t>- Electrical &amp; Electronics Architecture</a:t>
          </a:r>
        </a:p>
        <a:p>
          <a:pPr algn="l"/>
          <a:r>
            <a:rPr lang="en-IN" sz="2100" dirty="0"/>
            <a:t>- System Sizing &amp; Integration</a:t>
          </a:r>
        </a:p>
        <a:p>
          <a:pPr algn="l"/>
          <a:r>
            <a:rPr lang="en-IN" sz="2100" dirty="0"/>
            <a:t>- Chassis Design</a:t>
          </a:r>
        </a:p>
        <a:p>
          <a:pPr algn="l"/>
          <a:r>
            <a:rPr lang="en-IN" sz="2100" dirty="0"/>
            <a:t>- System Validation</a:t>
          </a:r>
        </a:p>
        <a:p>
          <a:pPr algn="l"/>
          <a:r>
            <a:rPr lang="en-IN" sz="2100" dirty="0"/>
            <a:t>- Thermal Management</a:t>
          </a:r>
        </a:p>
        <a:p>
          <a:pPr algn="l"/>
          <a:r>
            <a:rPr lang="en-IN" sz="2100" dirty="0"/>
            <a:t>- Wiring Harness</a:t>
          </a:r>
        </a:p>
      </dgm:t>
    </dgm:pt>
    <dgm:pt modelId="{814DC640-CF60-4A31-8106-B8A5A1608824}" type="parTrans" cxnId="{7DE379CA-8861-4980-99EA-D6B177F06FE8}">
      <dgm:prSet/>
      <dgm:spPr/>
      <dgm:t>
        <a:bodyPr/>
        <a:lstStyle/>
        <a:p>
          <a:endParaRPr lang="en-IN"/>
        </a:p>
      </dgm:t>
    </dgm:pt>
    <dgm:pt modelId="{402BABFE-BB3B-43EB-B1AF-F2140C2F4DA7}" type="sibTrans" cxnId="{7DE379CA-8861-4980-99EA-D6B177F06FE8}">
      <dgm:prSet/>
      <dgm:spPr/>
      <dgm:t>
        <a:bodyPr/>
        <a:lstStyle/>
        <a:p>
          <a:endParaRPr lang="en-IN"/>
        </a:p>
      </dgm:t>
    </dgm:pt>
    <dgm:pt modelId="{0C7B939C-7C61-4877-A0A2-51D0F8A5B78D}" type="pres">
      <dgm:prSet presAssocID="{EA854724-D203-41FF-9154-89C4D1DC9C4A}" presName="linearFlow" presStyleCnt="0">
        <dgm:presLayoutVars>
          <dgm:dir/>
          <dgm:resizeHandles val="exact"/>
        </dgm:presLayoutVars>
      </dgm:prSet>
      <dgm:spPr/>
    </dgm:pt>
    <dgm:pt modelId="{9A0ABBCA-B4D0-49D5-AD63-00061D3C2289}" type="pres">
      <dgm:prSet presAssocID="{70C8188E-6309-4ED3-8A11-64E2DFB82536}" presName="comp" presStyleCnt="0"/>
      <dgm:spPr/>
    </dgm:pt>
    <dgm:pt modelId="{CCB33B8C-8189-4208-848A-19D61736BB76}" type="pres">
      <dgm:prSet presAssocID="{70C8188E-6309-4ED3-8A11-64E2DFB82536}" presName="rect2" presStyleLbl="node1" presStyleIdx="0" presStyleCnt="1" custScaleX="97070" custScaleY="184869">
        <dgm:presLayoutVars>
          <dgm:bulletEnabled val="1"/>
        </dgm:presLayoutVars>
      </dgm:prSet>
      <dgm:spPr/>
    </dgm:pt>
    <dgm:pt modelId="{08F9DABB-CB40-4E69-93CC-4A46DC3C1805}" type="pres">
      <dgm:prSet presAssocID="{70C8188E-6309-4ED3-8A11-64E2DFB82536}" presName="rect1" presStyleLbl="ln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</dgm:ptLst>
  <dgm:cxnLst>
    <dgm:cxn modelId="{50B8F25E-1348-404D-9BB2-23D4A5814A1B}" type="presOf" srcId="{EA854724-D203-41FF-9154-89C4D1DC9C4A}" destId="{0C7B939C-7C61-4877-A0A2-51D0F8A5B78D}" srcOrd="0" destOrd="0" presId="urn:microsoft.com/office/officeart/2008/layout/AlternatingPictureBlocks"/>
    <dgm:cxn modelId="{55ABB69E-4687-46FC-9811-E678A48EE351}" type="presOf" srcId="{70C8188E-6309-4ED3-8A11-64E2DFB82536}" destId="{CCB33B8C-8189-4208-848A-19D61736BB76}" srcOrd="0" destOrd="0" presId="urn:microsoft.com/office/officeart/2008/layout/AlternatingPictureBlocks"/>
    <dgm:cxn modelId="{7DE379CA-8861-4980-99EA-D6B177F06FE8}" srcId="{EA854724-D203-41FF-9154-89C4D1DC9C4A}" destId="{70C8188E-6309-4ED3-8A11-64E2DFB82536}" srcOrd="0" destOrd="0" parTransId="{814DC640-CF60-4A31-8106-B8A5A1608824}" sibTransId="{402BABFE-BB3B-43EB-B1AF-F2140C2F4DA7}"/>
    <dgm:cxn modelId="{7BCB9D50-D823-45E1-B26B-C4F4FEA51F39}" type="presParOf" srcId="{0C7B939C-7C61-4877-A0A2-51D0F8A5B78D}" destId="{9A0ABBCA-B4D0-49D5-AD63-00061D3C2289}" srcOrd="0" destOrd="0" presId="urn:microsoft.com/office/officeart/2008/layout/AlternatingPictureBlocks"/>
    <dgm:cxn modelId="{CC76EE8D-C2B0-4392-91A0-92BBDA8B0477}" type="presParOf" srcId="{9A0ABBCA-B4D0-49D5-AD63-00061D3C2289}" destId="{CCB33B8C-8189-4208-848A-19D61736BB76}" srcOrd="0" destOrd="0" presId="urn:microsoft.com/office/officeart/2008/layout/AlternatingPictureBlocks"/>
    <dgm:cxn modelId="{9637E7D4-D81D-4D46-AE3F-5331636B97ED}" type="presParOf" srcId="{9A0ABBCA-B4D0-49D5-AD63-00061D3C2289}" destId="{08F9DABB-CB40-4E69-93CC-4A46DC3C180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854724-D203-41FF-9154-89C4D1DC9C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C8188E-6309-4ED3-8A11-64E2DFB82536}">
      <dgm:prSet phldrT="[Text]" custT="1"/>
      <dgm:spPr/>
      <dgm:t>
        <a:bodyPr/>
        <a:lstStyle/>
        <a:p>
          <a:pPr algn="l"/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 Engineering</a:t>
          </a:r>
        </a:p>
        <a:p>
          <a:pPr algn="l"/>
          <a:r>
            <a:rPr lang="en-IN" sz="2100" dirty="0"/>
            <a:t>- Production Process Planning</a:t>
          </a:r>
        </a:p>
        <a:p>
          <a:pPr algn="l"/>
          <a:r>
            <a:rPr lang="en-IN" sz="2100" dirty="0"/>
            <a:t>- Layout Planning</a:t>
          </a:r>
        </a:p>
        <a:p>
          <a:pPr algn="l"/>
          <a:r>
            <a:rPr lang="en-IN" sz="2100" dirty="0"/>
            <a:t>- Facility Planning</a:t>
          </a:r>
        </a:p>
        <a:p>
          <a:pPr algn="l"/>
          <a:r>
            <a:rPr lang="en-IN" sz="2100" dirty="0"/>
            <a:t>- Production Capacity Planning</a:t>
          </a:r>
        </a:p>
        <a:p>
          <a:pPr algn="l"/>
          <a:endParaRPr lang="en-IN" sz="2100" dirty="0"/>
        </a:p>
        <a:p>
          <a:pPr algn="l"/>
          <a:r>
            <a:rPr lang="en-IN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Industrial Engineering</a:t>
          </a:r>
        </a:p>
        <a:p>
          <a:pPr algn="l"/>
          <a:r>
            <a:rPr lang="en-IN" sz="2100" dirty="0"/>
            <a:t>- Continuous Improvements</a:t>
          </a:r>
        </a:p>
        <a:p>
          <a:pPr algn="l"/>
          <a:r>
            <a:rPr lang="en-IN" sz="2100" dirty="0"/>
            <a:t>- Time Study &amp; Line Balancing</a:t>
          </a:r>
        </a:p>
        <a:p>
          <a:pPr algn="l"/>
          <a:r>
            <a:rPr lang="en-IN" sz="2100" dirty="0"/>
            <a:t>- Manpower Planning</a:t>
          </a:r>
        </a:p>
        <a:p>
          <a:pPr algn="l"/>
          <a:r>
            <a:rPr lang="en-IN" sz="2100" dirty="0"/>
            <a:t>- Work Instructions Documentation</a:t>
          </a:r>
        </a:p>
        <a:p>
          <a:pPr algn="l"/>
          <a:r>
            <a:rPr lang="en-IN" sz="2100" dirty="0"/>
            <a:t>- Material Flow </a:t>
          </a:r>
        </a:p>
      </dgm:t>
    </dgm:pt>
    <dgm:pt modelId="{814DC640-CF60-4A31-8106-B8A5A1608824}" type="parTrans" cxnId="{7DE379CA-8861-4980-99EA-D6B177F06FE8}">
      <dgm:prSet/>
      <dgm:spPr/>
      <dgm:t>
        <a:bodyPr/>
        <a:lstStyle/>
        <a:p>
          <a:endParaRPr lang="en-IN"/>
        </a:p>
      </dgm:t>
    </dgm:pt>
    <dgm:pt modelId="{402BABFE-BB3B-43EB-B1AF-F2140C2F4DA7}" type="sibTrans" cxnId="{7DE379CA-8861-4980-99EA-D6B177F06FE8}">
      <dgm:prSet/>
      <dgm:spPr/>
      <dgm:t>
        <a:bodyPr/>
        <a:lstStyle/>
        <a:p>
          <a:endParaRPr lang="en-IN"/>
        </a:p>
      </dgm:t>
    </dgm:pt>
    <dgm:pt modelId="{7C984924-CA60-4888-ABAA-FC84463E24EC}" type="pres">
      <dgm:prSet presAssocID="{EA854724-D203-41FF-9154-89C4D1DC9C4A}" presName="linear" presStyleCnt="0">
        <dgm:presLayoutVars>
          <dgm:animLvl val="lvl"/>
          <dgm:resizeHandles val="exact"/>
        </dgm:presLayoutVars>
      </dgm:prSet>
      <dgm:spPr/>
    </dgm:pt>
    <dgm:pt modelId="{549CBAFF-4C1E-44A0-BBE3-EE6AB6253E85}" type="pres">
      <dgm:prSet presAssocID="{70C8188E-6309-4ED3-8A11-64E2DFB825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384E927-867C-496B-BEF0-5D93A5B4C9FF}" type="presOf" srcId="{EA854724-D203-41FF-9154-89C4D1DC9C4A}" destId="{7C984924-CA60-4888-ABAA-FC84463E24EC}" srcOrd="0" destOrd="0" presId="urn:microsoft.com/office/officeart/2005/8/layout/vList2"/>
    <dgm:cxn modelId="{DBA9E28F-79B0-4B87-B964-29A8451AAB40}" type="presOf" srcId="{70C8188E-6309-4ED3-8A11-64E2DFB82536}" destId="{549CBAFF-4C1E-44A0-BBE3-EE6AB6253E85}" srcOrd="0" destOrd="0" presId="urn:microsoft.com/office/officeart/2005/8/layout/vList2"/>
    <dgm:cxn modelId="{7DE379CA-8861-4980-99EA-D6B177F06FE8}" srcId="{EA854724-D203-41FF-9154-89C4D1DC9C4A}" destId="{70C8188E-6309-4ED3-8A11-64E2DFB82536}" srcOrd="0" destOrd="0" parTransId="{814DC640-CF60-4A31-8106-B8A5A1608824}" sibTransId="{402BABFE-BB3B-43EB-B1AF-F2140C2F4DA7}"/>
    <dgm:cxn modelId="{6BC96D9B-6F3B-4BB8-88CD-FE339D4C114F}" type="presParOf" srcId="{7C984924-CA60-4888-ABAA-FC84463E24EC}" destId="{549CBAFF-4C1E-44A0-BBE3-EE6AB6253E8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854724-D203-41FF-9154-89C4D1DC9C4A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0C8188E-6309-4ED3-8A11-64E2DFB82536}">
      <dgm:prSet phldrT="[Text]" custT="1"/>
      <dgm:spPr/>
      <dgm:t>
        <a:bodyPr/>
        <a:lstStyle/>
        <a:p>
          <a:pPr algn="l"/>
          <a:r>
            <a: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Tools &amp; Fixtures</a:t>
          </a:r>
        </a:p>
        <a:p>
          <a:pPr algn="l"/>
          <a:r>
            <a:rPr lang="en-IN" sz="2100" dirty="0"/>
            <a:t>- BIW Fixture Design &amp; Development</a:t>
          </a:r>
        </a:p>
        <a:p>
          <a:pPr algn="l"/>
          <a:r>
            <a:rPr lang="en-IN" sz="2100" dirty="0"/>
            <a:t>- Assembly Line Tools &amp; Templates</a:t>
          </a:r>
        </a:p>
        <a:p>
          <a:pPr algn="l"/>
          <a:r>
            <a:rPr lang="en-IN" sz="2100" dirty="0"/>
            <a:t>- Machinery Planning</a:t>
          </a:r>
        </a:p>
        <a:p>
          <a:pPr algn="l"/>
          <a:r>
            <a:rPr lang="en-IN" sz="2100" dirty="0"/>
            <a:t>- Panelling &amp; Trimming Fixtures</a:t>
          </a:r>
        </a:p>
        <a:p>
          <a:pPr algn="l"/>
          <a:r>
            <a:rPr lang="en-IN" sz="2100" dirty="0"/>
            <a:t>- Inspection Tools &amp; Gauges</a:t>
          </a:r>
        </a:p>
        <a:p>
          <a:pPr algn="l"/>
          <a:r>
            <a:rPr lang="en-IN" sz="2100" dirty="0"/>
            <a:t>- Trolley Design &amp; Development</a:t>
          </a:r>
        </a:p>
        <a:p>
          <a:pPr algn="l"/>
          <a:r>
            <a:rPr lang="en-IN" sz="2100" dirty="0"/>
            <a:t>- </a:t>
          </a:r>
        </a:p>
        <a:p>
          <a:pPr algn="l"/>
          <a:endParaRPr lang="en-IN" sz="2100" dirty="0"/>
        </a:p>
      </dgm:t>
    </dgm:pt>
    <dgm:pt modelId="{814DC640-CF60-4A31-8106-B8A5A1608824}" type="parTrans" cxnId="{7DE379CA-8861-4980-99EA-D6B177F06FE8}">
      <dgm:prSet/>
      <dgm:spPr/>
      <dgm:t>
        <a:bodyPr/>
        <a:lstStyle/>
        <a:p>
          <a:endParaRPr lang="en-IN"/>
        </a:p>
      </dgm:t>
    </dgm:pt>
    <dgm:pt modelId="{402BABFE-BB3B-43EB-B1AF-F2140C2F4DA7}" type="sibTrans" cxnId="{7DE379CA-8861-4980-99EA-D6B177F06FE8}">
      <dgm:prSet/>
      <dgm:spPr/>
      <dgm:t>
        <a:bodyPr/>
        <a:lstStyle/>
        <a:p>
          <a:endParaRPr lang="en-IN"/>
        </a:p>
      </dgm:t>
    </dgm:pt>
    <dgm:pt modelId="{0C7B939C-7C61-4877-A0A2-51D0F8A5B78D}" type="pres">
      <dgm:prSet presAssocID="{EA854724-D203-41FF-9154-89C4D1DC9C4A}" presName="linearFlow" presStyleCnt="0">
        <dgm:presLayoutVars>
          <dgm:dir/>
          <dgm:resizeHandles val="exact"/>
        </dgm:presLayoutVars>
      </dgm:prSet>
      <dgm:spPr/>
    </dgm:pt>
    <dgm:pt modelId="{9A0ABBCA-B4D0-49D5-AD63-00061D3C2289}" type="pres">
      <dgm:prSet presAssocID="{70C8188E-6309-4ED3-8A11-64E2DFB82536}" presName="comp" presStyleCnt="0"/>
      <dgm:spPr/>
    </dgm:pt>
    <dgm:pt modelId="{CCB33B8C-8189-4208-848A-19D61736BB76}" type="pres">
      <dgm:prSet presAssocID="{70C8188E-6309-4ED3-8A11-64E2DFB82536}" presName="rect2" presStyleLbl="node1" presStyleIdx="0" presStyleCnt="1" custScaleX="97070" custScaleY="184869">
        <dgm:presLayoutVars>
          <dgm:bulletEnabled val="1"/>
        </dgm:presLayoutVars>
      </dgm:prSet>
      <dgm:spPr/>
    </dgm:pt>
    <dgm:pt modelId="{08F9DABB-CB40-4E69-93CC-4A46DC3C1805}" type="pres">
      <dgm:prSet presAssocID="{70C8188E-6309-4ED3-8A11-64E2DFB82536}" presName="rect1" presStyleLbl="ln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</dgm:ptLst>
  <dgm:cxnLst>
    <dgm:cxn modelId="{50B8F25E-1348-404D-9BB2-23D4A5814A1B}" type="presOf" srcId="{EA854724-D203-41FF-9154-89C4D1DC9C4A}" destId="{0C7B939C-7C61-4877-A0A2-51D0F8A5B78D}" srcOrd="0" destOrd="0" presId="urn:microsoft.com/office/officeart/2008/layout/AlternatingPictureBlocks"/>
    <dgm:cxn modelId="{55ABB69E-4687-46FC-9811-E678A48EE351}" type="presOf" srcId="{70C8188E-6309-4ED3-8A11-64E2DFB82536}" destId="{CCB33B8C-8189-4208-848A-19D61736BB76}" srcOrd="0" destOrd="0" presId="urn:microsoft.com/office/officeart/2008/layout/AlternatingPictureBlocks"/>
    <dgm:cxn modelId="{7DE379CA-8861-4980-99EA-D6B177F06FE8}" srcId="{EA854724-D203-41FF-9154-89C4D1DC9C4A}" destId="{70C8188E-6309-4ED3-8A11-64E2DFB82536}" srcOrd="0" destOrd="0" parTransId="{814DC640-CF60-4A31-8106-B8A5A1608824}" sibTransId="{402BABFE-BB3B-43EB-B1AF-F2140C2F4DA7}"/>
    <dgm:cxn modelId="{7BCB9D50-D823-45E1-B26B-C4F4FEA51F39}" type="presParOf" srcId="{0C7B939C-7C61-4877-A0A2-51D0F8A5B78D}" destId="{9A0ABBCA-B4D0-49D5-AD63-00061D3C2289}" srcOrd="0" destOrd="0" presId="urn:microsoft.com/office/officeart/2008/layout/AlternatingPictureBlocks"/>
    <dgm:cxn modelId="{CC76EE8D-C2B0-4392-91A0-92BBDA8B0477}" type="presParOf" srcId="{9A0ABBCA-B4D0-49D5-AD63-00061D3C2289}" destId="{CCB33B8C-8189-4208-848A-19D61736BB76}" srcOrd="0" destOrd="0" presId="urn:microsoft.com/office/officeart/2008/layout/AlternatingPictureBlocks"/>
    <dgm:cxn modelId="{9637E7D4-D81D-4D46-AE3F-5331636B97ED}" type="presParOf" srcId="{9A0ABBCA-B4D0-49D5-AD63-00061D3C2289}" destId="{08F9DABB-CB40-4E69-93CC-4A46DC3C180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89D113-9D6C-4E29-B5BB-07DA29A2C389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B862CE2-7527-4121-824C-23CE5C637EC6}">
      <dgm:prSet phldrT="[Text]" custT="1"/>
      <dgm:spPr/>
      <dgm:t>
        <a:bodyPr/>
        <a:lstStyle/>
        <a:p>
          <a:r>
            <a:rPr lang="en-IN" sz="2000" b="1" dirty="0">
              <a:effectLst/>
            </a:rPr>
            <a:t>City Bus</a:t>
          </a:r>
        </a:p>
      </dgm:t>
    </dgm:pt>
    <dgm:pt modelId="{16F1FDCC-B321-495A-99AC-12E866DDBF35}" type="parTrans" cxnId="{F0FE79EA-6FE8-4D19-973E-CEFA81CBB1EC}">
      <dgm:prSet/>
      <dgm:spPr/>
      <dgm:t>
        <a:bodyPr/>
        <a:lstStyle/>
        <a:p>
          <a:endParaRPr lang="en-IN"/>
        </a:p>
      </dgm:t>
    </dgm:pt>
    <dgm:pt modelId="{F3DB4413-9162-4015-A08B-621B86C97B4A}" type="sibTrans" cxnId="{F0FE79EA-6FE8-4D19-973E-CEFA81CBB1EC}">
      <dgm:prSet/>
      <dgm:spPr/>
      <dgm:t>
        <a:bodyPr/>
        <a:lstStyle/>
        <a:p>
          <a:endParaRPr lang="en-IN"/>
        </a:p>
      </dgm:t>
    </dgm:pt>
    <dgm:pt modelId="{B2DBF043-9127-4ED0-B125-10F1ECE15C56}">
      <dgm:prSet phldrT="[Text]" custT="1"/>
      <dgm:spPr/>
      <dgm:t>
        <a:bodyPr/>
        <a:lstStyle/>
        <a:p>
          <a:r>
            <a:rPr lang="en-IN" sz="2000" b="1" dirty="0">
              <a:effectLst/>
            </a:rPr>
            <a:t>Coach Bus</a:t>
          </a:r>
        </a:p>
      </dgm:t>
    </dgm:pt>
    <dgm:pt modelId="{C603F254-C6A7-411E-B5D4-82C237AEDF95}" type="parTrans" cxnId="{791B80C5-9A8D-411C-B90A-8B35F9F5093D}">
      <dgm:prSet/>
      <dgm:spPr/>
      <dgm:t>
        <a:bodyPr/>
        <a:lstStyle/>
        <a:p>
          <a:endParaRPr lang="en-IN"/>
        </a:p>
      </dgm:t>
    </dgm:pt>
    <dgm:pt modelId="{B8E39E49-A59D-4FAA-9AD8-0BB229807EA2}" type="sibTrans" cxnId="{791B80C5-9A8D-411C-B90A-8B35F9F5093D}">
      <dgm:prSet/>
      <dgm:spPr/>
      <dgm:t>
        <a:bodyPr/>
        <a:lstStyle/>
        <a:p>
          <a:endParaRPr lang="en-IN"/>
        </a:p>
      </dgm:t>
    </dgm:pt>
    <dgm:pt modelId="{B9B9BCCF-C90C-4F90-ACBC-F5E97415055A}">
      <dgm:prSet phldrT="[Text]" custT="1"/>
      <dgm:spPr/>
      <dgm:t>
        <a:bodyPr/>
        <a:lstStyle/>
        <a:p>
          <a:r>
            <a:rPr lang="en-IN" sz="2000" b="1" dirty="0">
              <a:effectLst/>
            </a:rPr>
            <a:t>Sleeper Bus</a:t>
          </a:r>
        </a:p>
      </dgm:t>
    </dgm:pt>
    <dgm:pt modelId="{F4ED1A8B-6D21-4270-829D-06650C67DE57}" type="parTrans" cxnId="{DC3459C9-D091-4720-9F2D-59B51653F930}">
      <dgm:prSet/>
      <dgm:spPr/>
      <dgm:t>
        <a:bodyPr/>
        <a:lstStyle/>
        <a:p>
          <a:endParaRPr lang="en-IN"/>
        </a:p>
      </dgm:t>
    </dgm:pt>
    <dgm:pt modelId="{EE66F1AB-5DB8-4386-8E0C-478238BDB6D8}" type="sibTrans" cxnId="{DC3459C9-D091-4720-9F2D-59B51653F930}">
      <dgm:prSet/>
      <dgm:spPr/>
      <dgm:t>
        <a:bodyPr/>
        <a:lstStyle/>
        <a:p>
          <a:endParaRPr lang="en-IN"/>
        </a:p>
      </dgm:t>
    </dgm:pt>
    <dgm:pt modelId="{E030FA4F-7491-4048-ADB5-C40F6363F397}">
      <dgm:prSet phldrT="[Text]" custT="1"/>
      <dgm:spPr/>
      <dgm:t>
        <a:bodyPr/>
        <a:lstStyle/>
        <a:p>
          <a:r>
            <a:rPr lang="en-IN" sz="2000" b="1" dirty="0">
              <a:effectLst/>
            </a:rPr>
            <a:t>School Bus</a:t>
          </a:r>
        </a:p>
      </dgm:t>
    </dgm:pt>
    <dgm:pt modelId="{ED579452-FE75-44E3-A5BE-54D4B90E0B26}" type="parTrans" cxnId="{CEA698CD-B080-41AC-A5CC-6B4D6EABE9BF}">
      <dgm:prSet/>
      <dgm:spPr/>
      <dgm:t>
        <a:bodyPr/>
        <a:lstStyle/>
        <a:p>
          <a:endParaRPr lang="en-IN"/>
        </a:p>
      </dgm:t>
    </dgm:pt>
    <dgm:pt modelId="{D26F9623-4A0C-43C3-8F4F-9EBE1A05B3F9}" type="sibTrans" cxnId="{CEA698CD-B080-41AC-A5CC-6B4D6EABE9BF}">
      <dgm:prSet/>
      <dgm:spPr/>
      <dgm:t>
        <a:bodyPr/>
        <a:lstStyle/>
        <a:p>
          <a:endParaRPr lang="en-IN"/>
        </a:p>
      </dgm:t>
    </dgm:pt>
    <dgm:pt modelId="{DC56A460-905B-49E0-8D4F-667DE2917148}">
      <dgm:prSet phldrT="[Text]" custT="1"/>
      <dgm:spPr/>
      <dgm:t>
        <a:bodyPr/>
        <a:lstStyle/>
        <a:p>
          <a:r>
            <a:rPr lang="en-IN" sz="2000" b="1" dirty="0">
              <a:effectLst/>
            </a:rPr>
            <a:t>Articulated Bus</a:t>
          </a:r>
        </a:p>
      </dgm:t>
    </dgm:pt>
    <dgm:pt modelId="{15A2F35D-171B-44D9-BACA-31534A948474}" type="parTrans" cxnId="{2F67C6D6-1E6B-4DE3-A383-E269973C70F2}">
      <dgm:prSet/>
      <dgm:spPr/>
      <dgm:t>
        <a:bodyPr/>
        <a:lstStyle/>
        <a:p>
          <a:endParaRPr lang="en-IN"/>
        </a:p>
      </dgm:t>
    </dgm:pt>
    <dgm:pt modelId="{68F40D8D-107A-41FA-9B31-99CADB26A41E}" type="sibTrans" cxnId="{2F67C6D6-1E6B-4DE3-A383-E269973C70F2}">
      <dgm:prSet/>
      <dgm:spPr/>
      <dgm:t>
        <a:bodyPr/>
        <a:lstStyle/>
        <a:p>
          <a:endParaRPr lang="en-IN"/>
        </a:p>
      </dgm:t>
    </dgm:pt>
    <dgm:pt modelId="{DA5AFAFC-33D1-42BA-88D1-D0BBDA2689AE}">
      <dgm:prSet phldrT="[Text]" custT="1"/>
      <dgm:spPr/>
      <dgm:t>
        <a:bodyPr/>
        <a:lstStyle/>
        <a:p>
          <a:r>
            <a:rPr lang="en-IN" sz="2000" b="1" dirty="0">
              <a:effectLst/>
            </a:rPr>
            <a:t>Ambulance</a:t>
          </a:r>
        </a:p>
      </dgm:t>
    </dgm:pt>
    <dgm:pt modelId="{328A05DB-E9E6-46B4-BBBD-CFA204C31063}" type="parTrans" cxnId="{25DDCCFF-84FE-4725-8CD7-44BF357B78CE}">
      <dgm:prSet/>
      <dgm:spPr/>
      <dgm:t>
        <a:bodyPr/>
        <a:lstStyle/>
        <a:p>
          <a:endParaRPr lang="en-IN"/>
        </a:p>
      </dgm:t>
    </dgm:pt>
    <dgm:pt modelId="{CD0F82F2-33A0-4D43-AD9C-F2F4530562FD}" type="sibTrans" cxnId="{25DDCCFF-84FE-4725-8CD7-44BF357B78CE}">
      <dgm:prSet/>
      <dgm:spPr/>
      <dgm:t>
        <a:bodyPr/>
        <a:lstStyle/>
        <a:p>
          <a:endParaRPr lang="en-IN"/>
        </a:p>
      </dgm:t>
    </dgm:pt>
    <dgm:pt modelId="{8A924EB5-D0C7-40A9-A7EA-4EC75D392CFC}" type="pres">
      <dgm:prSet presAssocID="{1789D113-9D6C-4E29-B5BB-07DA29A2C389}" presName="Name0" presStyleCnt="0">
        <dgm:presLayoutVars>
          <dgm:dir/>
          <dgm:resizeHandles val="exact"/>
        </dgm:presLayoutVars>
      </dgm:prSet>
      <dgm:spPr/>
    </dgm:pt>
    <dgm:pt modelId="{D8D2F84A-AD45-4741-ACCD-E6ECE2EF8BD0}" type="pres">
      <dgm:prSet presAssocID="{1789D113-9D6C-4E29-B5BB-07DA29A2C389}" presName="fgShape" presStyleLbl="fgShp" presStyleIdx="0" presStyleCnt="1" custScaleY="161309" custLinFactNeighborX="1" custLinFactNeighborY="-13237"/>
      <dgm:spPr/>
    </dgm:pt>
    <dgm:pt modelId="{57DC6E16-490B-4EEB-B945-98087956966F}" type="pres">
      <dgm:prSet presAssocID="{1789D113-9D6C-4E29-B5BB-07DA29A2C389}" presName="linComp" presStyleCnt="0"/>
      <dgm:spPr/>
    </dgm:pt>
    <dgm:pt modelId="{3FFA3E72-C789-4527-B54E-2880BE41E40D}" type="pres">
      <dgm:prSet presAssocID="{EB862CE2-7527-4121-824C-23CE5C637EC6}" presName="compNode" presStyleCnt="0"/>
      <dgm:spPr/>
    </dgm:pt>
    <dgm:pt modelId="{F52DE269-28E9-418F-AED0-B78192DFBFEE}" type="pres">
      <dgm:prSet presAssocID="{EB862CE2-7527-4121-824C-23CE5C637EC6}" presName="bkgdShape" presStyleLbl="node1" presStyleIdx="0" presStyleCnt="6" custLinFactNeighborX="8" custLinFactNeighborY="1418"/>
      <dgm:spPr/>
    </dgm:pt>
    <dgm:pt modelId="{26E6026D-4DE8-4641-8E4E-55D00AB744CD}" type="pres">
      <dgm:prSet presAssocID="{EB862CE2-7527-4121-824C-23CE5C637EC6}" presName="nodeTx" presStyleLbl="node1" presStyleIdx="0" presStyleCnt="6">
        <dgm:presLayoutVars>
          <dgm:bulletEnabled val="1"/>
        </dgm:presLayoutVars>
      </dgm:prSet>
      <dgm:spPr/>
    </dgm:pt>
    <dgm:pt modelId="{7B2C324F-8043-4B41-A1D4-5A5AA5CF0866}" type="pres">
      <dgm:prSet presAssocID="{EB862CE2-7527-4121-824C-23CE5C637EC6}" presName="invisiNode" presStyleLbl="node1" presStyleIdx="0" presStyleCnt="6"/>
      <dgm:spPr/>
    </dgm:pt>
    <dgm:pt modelId="{F8D17AB3-1A04-488F-A56B-9939B9099C20}" type="pres">
      <dgm:prSet presAssocID="{EB862CE2-7527-4121-824C-23CE5C637EC6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BDBE349-581B-46D7-AF12-05588A097F7E}" type="pres">
      <dgm:prSet presAssocID="{F3DB4413-9162-4015-A08B-621B86C97B4A}" presName="sibTrans" presStyleLbl="sibTrans2D1" presStyleIdx="0" presStyleCnt="0"/>
      <dgm:spPr/>
    </dgm:pt>
    <dgm:pt modelId="{09E64A54-2929-42FB-8A84-B860C6ACF250}" type="pres">
      <dgm:prSet presAssocID="{B2DBF043-9127-4ED0-B125-10F1ECE15C56}" presName="compNode" presStyleCnt="0"/>
      <dgm:spPr/>
    </dgm:pt>
    <dgm:pt modelId="{59CD9376-AB52-4D6C-93EE-5B06609E1A1B}" type="pres">
      <dgm:prSet presAssocID="{B2DBF043-9127-4ED0-B125-10F1ECE15C56}" presName="bkgdShape" presStyleLbl="node1" presStyleIdx="1" presStyleCnt="6" custLinFactNeighborX="8" custLinFactNeighborY="1418"/>
      <dgm:spPr/>
    </dgm:pt>
    <dgm:pt modelId="{B0285D9D-AD92-49DC-BF36-F158B2EA20D7}" type="pres">
      <dgm:prSet presAssocID="{B2DBF043-9127-4ED0-B125-10F1ECE15C56}" presName="nodeTx" presStyleLbl="node1" presStyleIdx="1" presStyleCnt="6">
        <dgm:presLayoutVars>
          <dgm:bulletEnabled val="1"/>
        </dgm:presLayoutVars>
      </dgm:prSet>
      <dgm:spPr/>
    </dgm:pt>
    <dgm:pt modelId="{F305D7FB-3FAE-4E47-804C-36243AA7B484}" type="pres">
      <dgm:prSet presAssocID="{B2DBF043-9127-4ED0-B125-10F1ECE15C56}" presName="invisiNode" presStyleLbl="node1" presStyleIdx="1" presStyleCnt="6"/>
      <dgm:spPr/>
    </dgm:pt>
    <dgm:pt modelId="{C2AA7DA8-426B-44B1-B6DF-E698B45736F6}" type="pres">
      <dgm:prSet presAssocID="{B2DBF043-9127-4ED0-B125-10F1ECE15C56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767C220F-A96A-4376-90C6-0ED2C817A062}" type="pres">
      <dgm:prSet presAssocID="{B8E39E49-A59D-4FAA-9AD8-0BB229807EA2}" presName="sibTrans" presStyleLbl="sibTrans2D1" presStyleIdx="0" presStyleCnt="0"/>
      <dgm:spPr/>
    </dgm:pt>
    <dgm:pt modelId="{9120D1F0-4758-4754-A4F9-2017D5650799}" type="pres">
      <dgm:prSet presAssocID="{B9B9BCCF-C90C-4F90-ACBC-F5E97415055A}" presName="compNode" presStyleCnt="0"/>
      <dgm:spPr/>
    </dgm:pt>
    <dgm:pt modelId="{2C04F2F0-8AEA-4E0D-A2C0-52562E6C807D}" type="pres">
      <dgm:prSet presAssocID="{B9B9BCCF-C90C-4F90-ACBC-F5E97415055A}" presName="bkgdShape" presStyleLbl="node1" presStyleIdx="2" presStyleCnt="6" custLinFactNeighborX="8" custLinFactNeighborY="1418"/>
      <dgm:spPr/>
    </dgm:pt>
    <dgm:pt modelId="{DCC61454-CB41-49CA-AD56-B40667FD0852}" type="pres">
      <dgm:prSet presAssocID="{B9B9BCCF-C90C-4F90-ACBC-F5E97415055A}" presName="nodeTx" presStyleLbl="node1" presStyleIdx="2" presStyleCnt="6">
        <dgm:presLayoutVars>
          <dgm:bulletEnabled val="1"/>
        </dgm:presLayoutVars>
      </dgm:prSet>
      <dgm:spPr/>
    </dgm:pt>
    <dgm:pt modelId="{D7E3A34F-DD79-489D-A2C3-AA60BB1763FB}" type="pres">
      <dgm:prSet presAssocID="{B9B9BCCF-C90C-4F90-ACBC-F5E97415055A}" presName="invisiNode" presStyleLbl="node1" presStyleIdx="2" presStyleCnt="6"/>
      <dgm:spPr/>
    </dgm:pt>
    <dgm:pt modelId="{889BEA55-26FA-4B19-8189-BA2BF426E3C6}" type="pres">
      <dgm:prSet presAssocID="{B9B9BCCF-C90C-4F90-ACBC-F5E97415055A}" presName="imagNode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9FDF7FAC-2E47-4621-9A96-595235F71552}" type="pres">
      <dgm:prSet presAssocID="{EE66F1AB-5DB8-4386-8E0C-478238BDB6D8}" presName="sibTrans" presStyleLbl="sibTrans2D1" presStyleIdx="0" presStyleCnt="0"/>
      <dgm:spPr/>
    </dgm:pt>
    <dgm:pt modelId="{940FD736-9B18-4F5D-A50B-4B4122C3AB11}" type="pres">
      <dgm:prSet presAssocID="{E030FA4F-7491-4048-ADB5-C40F6363F397}" presName="compNode" presStyleCnt="0"/>
      <dgm:spPr/>
    </dgm:pt>
    <dgm:pt modelId="{247279D8-46A6-4342-8C4C-F7A0D91A9D7B}" type="pres">
      <dgm:prSet presAssocID="{E030FA4F-7491-4048-ADB5-C40F6363F397}" presName="bkgdShape" presStyleLbl="node1" presStyleIdx="3" presStyleCnt="6" custLinFactNeighborX="8" custLinFactNeighborY="1418"/>
      <dgm:spPr/>
    </dgm:pt>
    <dgm:pt modelId="{67112843-7873-40F7-A11A-A14FFF17D517}" type="pres">
      <dgm:prSet presAssocID="{E030FA4F-7491-4048-ADB5-C40F6363F397}" presName="nodeTx" presStyleLbl="node1" presStyleIdx="3" presStyleCnt="6">
        <dgm:presLayoutVars>
          <dgm:bulletEnabled val="1"/>
        </dgm:presLayoutVars>
      </dgm:prSet>
      <dgm:spPr/>
    </dgm:pt>
    <dgm:pt modelId="{7C45E7C2-93B7-46C0-812F-DF3AFF539A7D}" type="pres">
      <dgm:prSet presAssocID="{E030FA4F-7491-4048-ADB5-C40F6363F397}" presName="invisiNode" presStyleLbl="node1" presStyleIdx="3" presStyleCnt="6"/>
      <dgm:spPr/>
    </dgm:pt>
    <dgm:pt modelId="{2264B803-E01A-4831-A98A-A7BD9A0348AF}" type="pres">
      <dgm:prSet presAssocID="{E030FA4F-7491-4048-ADB5-C40F6363F397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4EE5DC72-1B6E-436D-BCC2-5C0504750678}" type="pres">
      <dgm:prSet presAssocID="{D26F9623-4A0C-43C3-8F4F-9EBE1A05B3F9}" presName="sibTrans" presStyleLbl="sibTrans2D1" presStyleIdx="0" presStyleCnt="0"/>
      <dgm:spPr/>
    </dgm:pt>
    <dgm:pt modelId="{25EC90C0-6436-4C60-A69A-99C0AAEBF921}" type="pres">
      <dgm:prSet presAssocID="{DC56A460-905B-49E0-8D4F-667DE2917148}" presName="compNode" presStyleCnt="0"/>
      <dgm:spPr/>
    </dgm:pt>
    <dgm:pt modelId="{433014E5-F8E5-41FA-8891-CD4477A076FC}" type="pres">
      <dgm:prSet presAssocID="{DC56A460-905B-49E0-8D4F-667DE2917148}" presName="bkgdShape" presStyleLbl="node1" presStyleIdx="4" presStyleCnt="6" custLinFactNeighborX="8"/>
      <dgm:spPr/>
    </dgm:pt>
    <dgm:pt modelId="{1BB29B57-C000-4E4E-B1C3-FA70F5374743}" type="pres">
      <dgm:prSet presAssocID="{DC56A460-905B-49E0-8D4F-667DE2917148}" presName="nodeTx" presStyleLbl="node1" presStyleIdx="4" presStyleCnt="6">
        <dgm:presLayoutVars>
          <dgm:bulletEnabled val="1"/>
        </dgm:presLayoutVars>
      </dgm:prSet>
      <dgm:spPr/>
    </dgm:pt>
    <dgm:pt modelId="{70DB3449-295D-4783-A0EA-BD247261118C}" type="pres">
      <dgm:prSet presAssocID="{DC56A460-905B-49E0-8D4F-667DE2917148}" presName="invisiNode" presStyleLbl="node1" presStyleIdx="4" presStyleCnt="6"/>
      <dgm:spPr/>
    </dgm:pt>
    <dgm:pt modelId="{B7D0B047-6327-4E71-BF1B-4BA0B03B6F65}" type="pres">
      <dgm:prSet presAssocID="{DC56A460-905B-49E0-8D4F-667DE2917148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D15725B4-FC7D-4A6A-8821-4659EA925273}" type="pres">
      <dgm:prSet presAssocID="{68F40D8D-107A-41FA-9B31-99CADB26A41E}" presName="sibTrans" presStyleLbl="sibTrans2D1" presStyleIdx="0" presStyleCnt="0"/>
      <dgm:spPr/>
    </dgm:pt>
    <dgm:pt modelId="{5CEA086E-FC81-4382-8364-7961FAC0C30C}" type="pres">
      <dgm:prSet presAssocID="{DA5AFAFC-33D1-42BA-88D1-D0BBDA2689AE}" presName="compNode" presStyleCnt="0"/>
      <dgm:spPr/>
    </dgm:pt>
    <dgm:pt modelId="{804EE983-159F-44A8-80F0-A620B367F936}" type="pres">
      <dgm:prSet presAssocID="{DA5AFAFC-33D1-42BA-88D1-D0BBDA2689AE}" presName="bkgdShape" presStyleLbl="node1" presStyleIdx="5" presStyleCnt="6" custLinFactNeighborX="8"/>
      <dgm:spPr/>
    </dgm:pt>
    <dgm:pt modelId="{2BCF6024-3042-4359-8882-E2681A17B7E0}" type="pres">
      <dgm:prSet presAssocID="{DA5AFAFC-33D1-42BA-88D1-D0BBDA2689AE}" presName="nodeTx" presStyleLbl="node1" presStyleIdx="5" presStyleCnt="6">
        <dgm:presLayoutVars>
          <dgm:bulletEnabled val="1"/>
        </dgm:presLayoutVars>
      </dgm:prSet>
      <dgm:spPr/>
    </dgm:pt>
    <dgm:pt modelId="{B149CB81-13E1-4097-9F09-491B4F89F44A}" type="pres">
      <dgm:prSet presAssocID="{DA5AFAFC-33D1-42BA-88D1-D0BBDA2689AE}" presName="invisiNode" presStyleLbl="node1" presStyleIdx="5" presStyleCnt="6"/>
      <dgm:spPr/>
    </dgm:pt>
    <dgm:pt modelId="{348B1FF8-D938-4B95-B506-215E86927568}" type="pres">
      <dgm:prSet presAssocID="{DA5AFAFC-33D1-42BA-88D1-D0BBDA2689AE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</dgm:ptLst>
  <dgm:cxnLst>
    <dgm:cxn modelId="{24886607-009A-4975-85C9-0B16B6349E38}" type="presOf" srcId="{B8E39E49-A59D-4FAA-9AD8-0BB229807EA2}" destId="{767C220F-A96A-4376-90C6-0ED2C817A062}" srcOrd="0" destOrd="0" presId="urn:microsoft.com/office/officeart/2005/8/layout/hList7"/>
    <dgm:cxn modelId="{036A5E0F-3739-4C5F-8EB3-A901C5C45DF5}" type="presOf" srcId="{B9B9BCCF-C90C-4F90-ACBC-F5E97415055A}" destId="{2C04F2F0-8AEA-4E0D-A2C0-52562E6C807D}" srcOrd="0" destOrd="0" presId="urn:microsoft.com/office/officeart/2005/8/layout/hList7"/>
    <dgm:cxn modelId="{06BC2812-7239-49F5-A976-88F87D386D78}" type="presOf" srcId="{D26F9623-4A0C-43C3-8F4F-9EBE1A05B3F9}" destId="{4EE5DC72-1B6E-436D-BCC2-5C0504750678}" srcOrd="0" destOrd="0" presId="urn:microsoft.com/office/officeart/2005/8/layout/hList7"/>
    <dgm:cxn modelId="{F4DEE617-33A3-4EAB-A557-1CAED1383DBC}" type="presOf" srcId="{EB862CE2-7527-4121-824C-23CE5C637EC6}" destId="{26E6026D-4DE8-4641-8E4E-55D00AB744CD}" srcOrd="1" destOrd="0" presId="urn:microsoft.com/office/officeart/2005/8/layout/hList7"/>
    <dgm:cxn modelId="{DF84581D-3BB4-4649-9C41-22C6BDD5C5A3}" type="presOf" srcId="{DA5AFAFC-33D1-42BA-88D1-D0BBDA2689AE}" destId="{804EE983-159F-44A8-80F0-A620B367F936}" srcOrd="0" destOrd="0" presId="urn:microsoft.com/office/officeart/2005/8/layout/hList7"/>
    <dgm:cxn modelId="{11336F20-B1D2-4A96-B116-0A5728C25DFD}" type="presOf" srcId="{1789D113-9D6C-4E29-B5BB-07DA29A2C389}" destId="{8A924EB5-D0C7-40A9-A7EA-4EC75D392CFC}" srcOrd="0" destOrd="0" presId="urn:microsoft.com/office/officeart/2005/8/layout/hList7"/>
    <dgm:cxn modelId="{CC7AE12C-3B6E-4171-9783-2EA8536935C7}" type="presOf" srcId="{EB862CE2-7527-4121-824C-23CE5C637EC6}" destId="{F52DE269-28E9-418F-AED0-B78192DFBFEE}" srcOrd="0" destOrd="0" presId="urn:microsoft.com/office/officeart/2005/8/layout/hList7"/>
    <dgm:cxn modelId="{5D933040-424A-41F3-A347-2E2D5DAC95AD}" type="presOf" srcId="{DA5AFAFC-33D1-42BA-88D1-D0BBDA2689AE}" destId="{2BCF6024-3042-4359-8882-E2681A17B7E0}" srcOrd="1" destOrd="0" presId="urn:microsoft.com/office/officeart/2005/8/layout/hList7"/>
    <dgm:cxn modelId="{B756EF5E-21B0-475D-AA6A-C08550765479}" type="presOf" srcId="{E030FA4F-7491-4048-ADB5-C40F6363F397}" destId="{67112843-7873-40F7-A11A-A14FFF17D517}" srcOrd="1" destOrd="0" presId="urn:microsoft.com/office/officeart/2005/8/layout/hList7"/>
    <dgm:cxn modelId="{D41CDE45-DFA0-480C-9968-99419E9DA3B5}" type="presOf" srcId="{B9B9BCCF-C90C-4F90-ACBC-F5E97415055A}" destId="{DCC61454-CB41-49CA-AD56-B40667FD0852}" srcOrd="1" destOrd="0" presId="urn:microsoft.com/office/officeart/2005/8/layout/hList7"/>
    <dgm:cxn modelId="{B3464280-B391-490C-90AA-B2A658E419B0}" type="presOf" srcId="{68F40D8D-107A-41FA-9B31-99CADB26A41E}" destId="{D15725B4-FC7D-4A6A-8821-4659EA925273}" srcOrd="0" destOrd="0" presId="urn:microsoft.com/office/officeart/2005/8/layout/hList7"/>
    <dgm:cxn modelId="{B817DA95-CB7A-46F4-9AED-5FDA94322B7A}" type="presOf" srcId="{DC56A460-905B-49E0-8D4F-667DE2917148}" destId="{433014E5-F8E5-41FA-8891-CD4477A076FC}" srcOrd="0" destOrd="0" presId="urn:microsoft.com/office/officeart/2005/8/layout/hList7"/>
    <dgm:cxn modelId="{0D28DDAE-F773-44D9-B868-D1FD1DC4AFCD}" type="presOf" srcId="{F3DB4413-9162-4015-A08B-621B86C97B4A}" destId="{BBDBE349-581B-46D7-AF12-05588A097F7E}" srcOrd="0" destOrd="0" presId="urn:microsoft.com/office/officeart/2005/8/layout/hList7"/>
    <dgm:cxn modelId="{9F0D04BE-DFCC-4F1E-9224-E313EC316B92}" type="presOf" srcId="{E030FA4F-7491-4048-ADB5-C40F6363F397}" destId="{247279D8-46A6-4342-8C4C-F7A0D91A9D7B}" srcOrd="0" destOrd="0" presId="urn:microsoft.com/office/officeart/2005/8/layout/hList7"/>
    <dgm:cxn modelId="{791B80C5-9A8D-411C-B90A-8B35F9F5093D}" srcId="{1789D113-9D6C-4E29-B5BB-07DA29A2C389}" destId="{B2DBF043-9127-4ED0-B125-10F1ECE15C56}" srcOrd="1" destOrd="0" parTransId="{C603F254-C6A7-411E-B5D4-82C237AEDF95}" sibTransId="{B8E39E49-A59D-4FAA-9AD8-0BB229807EA2}"/>
    <dgm:cxn modelId="{DC3459C9-D091-4720-9F2D-59B51653F930}" srcId="{1789D113-9D6C-4E29-B5BB-07DA29A2C389}" destId="{B9B9BCCF-C90C-4F90-ACBC-F5E97415055A}" srcOrd="2" destOrd="0" parTransId="{F4ED1A8B-6D21-4270-829D-06650C67DE57}" sibTransId="{EE66F1AB-5DB8-4386-8E0C-478238BDB6D8}"/>
    <dgm:cxn modelId="{D86750CB-9576-4BA1-84DC-4A9E0C14E60A}" type="presOf" srcId="{EE66F1AB-5DB8-4386-8E0C-478238BDB6D8}" destId="{9FDF7FAC-2E47-4621-9A96-595235F71552}" srcOrd="0" destOrd="0" presId="urn:microsoft.com/office/officeart/2005/8/layout/hList7"/>
    <dgm:cxn modelId="{CEA698CD-B080-41AC-A5CC-6B4D6EABE9BF}" srcId="{1789D113-9D6C-4E29-B5BB-07DA29A2C389}" destId="{E030FA4F-7491-4048-ADB5-C40F6363F397}" srcOrd="3" destOrd="0" parTransId="{ED579452-FE75-44E3-A5BE-54D4B90E0B26}" sibTransId="{D26F9623-4A0C-43C3-8F4F-9EBE1A05B3F9}"/>
    <dgm:cxn modelId="{F84D11D0-5D68-42FB-BC12-08EB5B20AA7D}" type="presOf" srcId="{DC56A460-905B-49E0-8D4F-667DE2917148}" destId="{1BB29B57-C000-4E4E-B1C3-FA70F5374743}" srcOrd="1" destOrd="0" presId="urn:microsoft.com/office/officeart/2005/8/layout/hList7"/>
    <dgm:cxn modelId="{D26724D1-B62B-4127-BFF6-8C584DAD1853}" type="presOf" srcId="{B2DBF043-9127-4ED0-B125-10F1ECE15C56}" destId="{B0285D9D-AD92-49DC-BF36-F158B2EA20D7}" srcOrd="1" destOrd="0" presId="urn:microsoft.com/office/officeart/2005/8/layout/hList7"/>
    <dgm:cxn modelId="{2F67C6D6-1E6B-4DE3-A383-E269973C70F2}" srcId="{1789D113-9D6C-4E29-B5BB-07DA29A2C389}" destId="{DC56A460-905B-49E0-8D4F-667DE2917148}" srcOrd="4" destOrd="0" parTransId="{15A2F35D-171B-44D9-BACA-31534A948474}" sibTransId="{68F40D8D-107A-41FA-9B31-99CADB26A41E}"/>
    <dgm:cxn modelId="{4CC518DB-78C4-4A2A-9968-19838149B419}" type="presOf" srcId="{B2DBF043-9127-4ED0-B125-10F1ECE15C56}" destId="{59CD9376-AB52-4D6C-93EE-5B06609E1A1B}" srcOrd="0" destOrd="0" presId="urn:microsoft.com/office/officeart/2005/8/layout/hList7"/>
    <dgm:cxn modelId="{F0FE79EA-6FE8-4D19-973E-CEFA81CBB1EC}" srcId="{1789D113-9D6C-4E29-B5BB-07DA29A2C389}" destId="{EB862CE2-7527-4121-824C-23CE5C637EC6}" srcOrd="0" destOrd="0" parTransId="{16F1FDCC-B321-495A-99AC-12E866DDBF35}" sibTransId="{F3DB4413-9162-4015-A08B-621B86C97B4A}"/>
    <dgm:cxn modelId="{25DDCCFF-84FE-4725-8CD7-44BF357B78CE}" srcId="{1789D113-9D6C-4E29-B5BB-07DA29A2C389}" destId="{DA5AFAFC-33D1-42BA-88D1-D0BBDA2689AE}" srcOrd="5" destOrd="0" parTransId="{328A05DB-E9E6-46B4-BBBD-CFA204C31063}" sibTransId="{CD0F82F2-33A0-4D43-AD9C-F2F4530562FD}"/>
    <dgm:cxn modelId="{C11E9966-8D6F-4826-9DFE-C0617FCA602D}" type="presParOf" srcId="{8A924EB5-D0C7-40A9-A7EA-4EC75D392CFC}" destId="{D8D2F84A-AD45-4741-ACCD-E6ECE2EF8BD0}" srcOrd="0" destOrd="0" presId="urn:microsoft.com/office/officeart/2005/8/layout/hList7"/>
    <dgm:cxn modelId="{16990A6C-212C-4448-9173-401D01394965}" type="presParOf" srcId="{8A924EB5-D0C7-40A9-A7EA-4EC75D392CFC}" destId="{57DC6E16-490B-4EEB-B945-98087956966F}" srcOrd="1" destOrd="0" presId="urn:microsoft.com/office/officeart/2005/8/layout/hList7"/>
    <dgm:cxn modelId="{ACDBF3E0-7C9C-4A94-8AAB-DCF8C7017991}" type="presParOf" srcId="{57DC6E16-490B-4EEB-B945-98087956966F}" destId="{3FFA3E72-C789-4527-B54E-2880BE41E40D}" srcOrd="0" destOrd="0" presId="urn:microsoft.com/office/officeart/2005/8/layout/hList7"/>
    <dgm:cxn modelId="{C87325F3-94A4-4C7F-B901-7CAD3DC61B73}" type="presParOf" srcId="{3FFA3E72-C789-4527-B54E-2880BE41E40D}" destId="{F52DE269-28E9-418F-AED0-B78192DFBFEE}" srcOrd="0" destOrd="0" presId="urn:microsoft.com/office/officeart/2005/8/layout/hList7"/>
    <dgm:cxn modelId="{969471B2-A252-451A-AE18-7195CF17A611}" type="presParOf" srcId="{3FFA3E72-C789-4527-B54E-2880BE41E40D}" destId="{26E6026D-4DE8-4641-8E4E-55D00AB744CD}" srcOrd="1" destOrd="0" presId="urn:microsoft.com/office/officeart/2005/8/layout/hList7"/>
    <dgm:cxn modelId="{325D944E-3674-4CD6-8FDF-1F9B5320B07C}" type="presParOf" srcId="{3FFA3E72-C789-4527-B54E-2880BE41E40D}" destId="{7B2C324F-8043-4B41-A1D4-5A5AA5CF0866}" srcOrd="2" destOrd="0" presId="urn:microsoft.com/office/officeart/2005/8/layout/hList7"/>
    <dgm:cxn modelId="{656897FA-1A19-4EEB-8EE6-8EF57FF25B68}" type="presParOf" srcId="{3FFA3E72-C789-4527-B54E-2880BE41E40D}" destId="{F8D17AB3-1A04-488F-A56B-9939B9099C20}" srcOrd="3" destOrd="0" presId="urn:microsoft.com/office/officeart/2005/8/layout/hList7"/>
    <dgm:cxn modelId="{2A9406A5-E47D-4016-8729-ACA1B920065C}" type="presParOf" srcId="{57DC6E16-490B-4EEB-B945-98087956966F}" destId="{BBDBE349-581B-46D7-AF12-05588A097F7E}" srcOrd="1" destOrd="0" presId="urn:microsoft.com/office/officeart/2005/8/layout/hList7"/>
    <dgm:cxn modelId="{AD4ACE9A-EA2D-42DE-A0AF-FE618A491F6E}" type="presParOf" srcId="{57DC6E16-490B-4EEB-B945-98087956966F}" destId="{09E64A54-2929-42FB-8A84-B860C6ACF250}" srcOrd="2" destOrd="0" presId="urn:microsoft.com/office/officeart/2005/8/layout/hList7"/>
    <dgm:cxn modelId="{19039550-1980-49C5-B824-57BD14414E0E}" type="presParOf" srcId="{09E64A54-2929-42FB-8A84-B860C6ACF250}" destId="{59CD9376-AB52-4D6C-93EE-5B06609E1A1B}" srcOrd="0" destOrd="0" presId="urn:microsoft.com/office/officeart/2005/8/layout/hList7"/>
    <dgm:cxn modelId="{C4D852CE-6664-40CE-927F-F9BCAF060E3C}" type="presParOf" srcId="{09E64A54-2929-42FB-8A84-B860C6ACF250}" destId="{B0285D9D-AD92-49DC-BF36-F158B2EA20D7}" srcOrd="1" destOrd="0" presId="urn:microsoft.com/office/officeart/2005/8/layout/hList7"/>
    <dgm:cxn modelId="{84C7251D-F55D-45A4-8882-6230AC8F5D58}" type="presParOf" srcId="{09E64A54-2929-42FB-8A84-B860C6ACF250}" destId="{F305D7FB-3FAE-4E47-804C-36243AA7B484}" srcOrd="2" destOrd="0" presId="urn:microsoft.com/office/officeart/2005/8/layout/hList7"/>
    <dgm:cxn modelId="{725EF9A1-6496-4A74-9F16-7CC8D593B7A0}" type="presParOf" srcId="{09E64A54-2929-42FB-8A84-B860C6ACF250}" destId="{C2AA7DA8-426B-44B1-B6DF-E698B45736F6}" srcOrd="3" destOrd="0" presId="urn:microsoft.com/office/officeart/2005/8/layout/hList7"/>
    <dgm:cxn modelId="{E8D33564-1CDF-4BF7-BC40-659B9BACCB32}" type="presParOf" srcId="{57DC6E16-490B-4EEB-B945-98087956966F}" destId="{767C220F-A96A-4376-90C6-0ED2C817A062}" srcOrd="3" destOrd="0" presId="urn:microsoft.com/office/officeart/2005/8/layout/hList7"/>
    <dgm:cxn modelId="{5B0B081C-866D-4AB5-B8E0-EF220C447A23}" type="presParOf" srcId="{57DC6E16-490B-4EEB-B945-98087956966F}" destId="{9120D1F0-4758-4754-A4F9-2017D5650799}" srcOrd="4" destOrd="0" presId="urn:microsoft.com/office/officeart/2005/8/layout/hList7"/>
    <dgm:cxn modelId="{ABDE6538-135F-4737-957D-BDBBA9583C95}" type="presParOf" srcId="{9120D1F0-4758-4754-A4F9-2017D5650799}" destId="{2C04F2F0-8AEA-4E0D-A2C0-52562E6C807D}" srcOrd="0" destOrd="0" presId="urn:microsoft.com/office/officeart/2005/8/layout/hList7"/>
    <dgm:cxn modelId="{1C203008-2B92-4944-A5CE-86315BD4B5F8}" type="presParOf" srcId="{9120D1F0-4758-4754-A4F9-2017D5650799}" destId="{DCC61454-CB41-49CA-AD56-B40667FD0852}" srcOrd="1" destOrd="0" presId="urn:microsoft.com/office/officeart/2005/8/layout/hList7"/>
    <dgm:cxn modelId="{35720538-3357-474B-B555-6D508226124C}" type="presParOf" srcId="{9120D1F0-4758-4754-A4F9-2017D5650799}" destId="{D7E3A34F-DD79-489D-A2C3-AA60BB1763FB}" srcOrd="2" destOrd="0" presId="urn:microsoft.com/office/officeart/2005/8/layout/hList7"/>
    <dgm:cxn modelId="{2B9037E5-0313-4A1F-8A09-731E611486E3}" type="presParOf" srcId="{9120D1F0-4758-4754-A4F9-2017D5650799}" destId="{889BEA55-26FA-4B19-8189-BA2BF426E3C6}" srcOrd="3" destOrd="0" presId="urn:microsoft.com/office/officeart/2005/8/layout/hList7"/>
    <dgm:cxn modelId="{A48A6DBA-F5D2-4870-9A2E-0D46FDAF8000}" type="presParOf" srcId="{57DC6E16-490B-4EEB-B945-98087956966F}" destId="{9FDF7FAC-2E47-4621-9A96-595235F71552}" srcOrd="5" destOrd="0" presId="urn:microsoft.com/office/officeart/2005/8/layout/hList7"/>
    <dgm:cxn modelId="{501DD44D-9F4C-44B8-932C-609C1F2C51B5}" type="presParOf" srcId="{57DC6E16-490B-4EEB-B945-98087956966F}" destId="{940FD736-9B18-4F5D-A50B-4B4122C3AB11}" srcOrd="6" destOrd="0" presId="urn:microsoft.com/office/officeart/2005/8/layout/hList7"/>
    <dgm:cxn modelId="{67C985C4-BC86-4E28-998E-B15965E5B446}" type="presParOf" srcId="{940FD736-9B18-4F5D-A50B-4B4122C3AB11}" destId="{247279D8-46A6-4342-8C4C-F7A0D91A9D7B}" srcOrd="0" destOrd="0" presId="urn:microsoft.com/office/officeart/2005/8/layout/hList7"/>
    <dgm:cxn modelId="{1166B151-377F-4BBF-9869-A54E2B1FFF47}" type="presParOf" srcId="{940FD736-9B18-4F5D-A50B-4B4122C3AB11}" destId="{67112843-7873-40F7-A11A-A14FFF17D517}" srcOrd="1" destOrd="0" presId="urn:microsoft.com/office/officeart/2005/8/layout/hList7"/>
    <dgm:cxn modelId="{2813C9DF-2F35-4F13-98C3-71CE82D7C65F}" type="presParOf" srcId="{940FD736-9B18-4F5D-A50B-4B4122C3AB11}" destId="{7C45E7C2-93B7-46C0-812F-DF3AFF539A7D}" srcOrd="2" destOrd="0" presId="urn:microsoft.com/office/officeart/2005/8/layout/hList7"/>
    <dgm:cxn modelId="{612606CF-89AE-4DD5-9905-8F3BEA0F299B}" type="presParOf" srcId="{940FD736-9B18-4F5D-A50B-4B4122C3AB11}" destId="{2264B803-E01A-4831-A98A-A7BD9A0348AF}" srcOrd="3" destOrd="0" presId="urn:microsoft.com/office/officeart/2005/8/layout/hList7"/>
    <dgm:cxn modelId="{AFFB50E7-5C6C-4580-B7CB-77A137C70E96}" type="presParOf" srcId="{57DC6E16-490B-4EEB-B945-98087956966F}" destId="{4EE5DC72-1B6E-436D-BCC2-5C0504750678}" srcOrd="7" destOrd="0" presId="urn:microsoft.com/office/officeart/2005/8/layout/hList7"/>
    <dgm:cxn modelId="{95C736F5-A387-4437-A04D-3A7B1ED6C752}" type="presParOf" srcId="{57DC6E16-490B-4EEB-B945-98087956966F}" destId="{25EC90C0-6436-4C60-A69A-99C0AAEBF921}" srcOrd="8" destOrd="0" presId="urn:microsoft.com/office/officeart/2005/8/layout/hList7"/>
    <dgm:cxn modelId="{6F4C87D6-F0E5-4017-B5EB-35BA7A9A2247}" type="presParOf" srcId="{25EC90C0-6436-4C60-A69A-99C0AAEBF921}" destId="{433014E5-F8E5-41FA-8891-CD4477A076FC}" srcOrd="0" destOrd="0" presId="urn:microsoft.com/office/officeart/2005/8/layout/hList7"/>
    <dgm:cxn modelId="{90FCEF85-883D-4023-9DF0-A4DBD83B71E1}" type="presParOf" srcId="{25EC90C0-6436-4C60-A69A-99C0AAEBF921}" destId="{1BB29B57-C000-4E4E-B1C3-FA70F5374743}" srcOrd="1" destOrd="0" presId="urn:microsoft.com/office/officeart/2005/8/layout/hList7"/>
    <dgm:cxn modelId="{B6F8F548-5CF2-412F-A716-DE4BD7ADDEB5}" type="presParOf" srcId="{25EC90C0-6436-4C60-A69A-99C0AAEBF921}" destId="{70DB3449-295D-4783-A0EA-BD247261118C}" srcOrd="2" destOrd="0" presId="urn:microsoft.com/office/officeart/2005/8/layout/hList7"/>
    <dgm:cxn modelId="{4DF288A6-86C7-43E9-941A-92AD3C623882}" type="presParOf" srcId="{25EC90C0-6436-4C60-A69A-99C0AAEBF921}" destId="{B7D0B047-6327-4E71-BF1B-4BA0B03B6F65}" srcOrd="3" destOrd="0" presId="urn:microsoft.com/office/officeart/2005/8/layout/hList7"/>
    <dgm:cxn modelId="{D868C069-11E2-40C0-89B8-B87B37904432}" type="presParOf" srcId="{57DC6E16-490B-4EEB-B945-98087956966F}" destId="{D15725B4-FC7D-4A6A-8821-4659EA925273}" srcOrd="9" destOrd="0" presId="urn:microsoft.com/office/officeart/2005/8/layout/hList7"/>
    <dgm:cxn modelId="{951DB9A5-8C66-48B3-97F8-B141E188E4CB}" type="presParOf" srcId="{57DC6E16-490B-4EEB-B945-98087956966F}" destId="{5CEA086E-FC81-4382-8364-7961FAC0C30C}" srcOrd="10" destOrd="0" presId="urn:microsoft.com/office/officeart/2005/8/layout/hList7"/>
    <dgm:cxn modelId="{79BE38AB-0854-4FC6-A356-4DDB35D509AC}" type="presParOf" srcId="{5CEA086E-FC81-4382-8364-7961FAC0C30C}" destId="{804EE983-159F-44A8-80F0-A620B367F936}" srcOrd="0" destOrd="0" presId="urn:microsoft.com/office/officeart/2005/8/layout/hList7"/>
    <dgm:cxn modelId="{A712E7C7-2651-4CF8-958F-67C9CB006437}" type="presParOf" srcId="{5CEA086E-FC81-4382-8364-7961FAC0C30C}" destId="{2BCF6024-3042-4359-8882-E2681A17B7E0}" srcOrd="1" destOrd="0" presId="urn:microsoft.com/office/officeart/2005/8/layout/hList7"/>
    <dgm:cxn modelId="{24B33698-06C0-4BA0-888A-9B14E1BE84ED}" type="presParOf" srcId="{5CEA086E-FC81-4382-8364-7961FAC0C30C}" destId="{B149CB81-13E1-4097-9F09-491B4F89F44A}" srcOrd="2" destOrd="0" presId="urn:microsoft.com/office/officeart/2005/8/layout/hList7"/>
    <dgm:cxn modelId="{E4D0498A-7BBB-45A3-8656-0B7CC4D1B179}" type="presParOf" srcId="{5CEA086E-FC81-4382-8364-7961FAC0C30C}" destId="{348B1FF8-D938-4B95-B506-215E8692756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77B3D44-808C-4428-84BE-3DF44A71065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25309B-48D7-4776-8E67-655EC81D2935}">
      <dgm:prSet phldrT="[Text]"/>
      <dgm:spPr/>
      <dgm:t>
        <a:bodyPr/>
        <a:lstStyle/>
        <a:p>
          <a:r>
            <a:rPr lang="en-IN" dirty="0"/>
            <a:t>Product Strategy &amp; Planning</a:t>
          </a:r>
        </a:p>
      </dgm:t>
    </dgm:pt>
    <dgm:pt modelId="{F2FABA6C-440E-4D19-99FA-4D504CE7E591}" type="parTrans" cxnId="{918B9755-9FC7-4CE2-868F-CD9DBF1817E9}">
      <dgm:prSet/>
      <dgm:spPr/>
      <dgm:t>
        <a:bodyPr/>
        <a:lstStyle/>
        <a:p>
          <a:endParaRPr lang="en-IN"/>
        </a:p>
      </dgm:t>
    </dgm:pt>
    <dgm:pt modelId="{A3143297-0F14-4E7D-807A-B6C8EC0FBAFA}" type="sibTrans" cxnId="{918B9755-9FC7-4CE2-868F-CD9DBF1817E9}">
      <dgm:prSet/>
      <dgm:spPr/>
      <dgm:t>
        <a:bodyPr/>
        <a:lstStyle/>
        <a:p>
          <a:endParaRPr lang="en-IN"/>
        </a:p>
      </dgm:t>
    </dgm:pt>
    <dgm:pt modelId="{5339214C-C0AF-4A21-830A-33F379E0804F}">
      <dgm:prSet phldrT="[Text]"/>
      <dgm:spPr/>
      <dgm:t>
        <a:bodyPr/>
        <a:lstStyle/>
        <a:p>
          <a:r>
            <a:rPr lang="en-IN" dirty="0"/>
            <a:t>Concept Evaluation &amp; Development</a:t>
          </a:r>
        </a:p>
      </dgm:t>
    </dgm:pt>
    <dgm:pt modelId="{1A794361-3012-4B78-919C-04843F4E4AC0}" type="parTrans" cxnId="{F3D7B6A0-1143-4A42-A169-D5302CA594DD}">
      <dgm:prSet/>
      <dgm:spPr/>
      <dgm:t>
        <a:bodyPr/>
        <a:lstStyle/>
        <a:p>
          <a:endParaRPr lang="en-IN"/>
        </a:p>
      </dgm:t>
    </dgm:pt>
    <dgm:pt modelId="{F103B25D-0A97-4BD0-BF91-8D0910C21445}" type="sibTrans" cxnId="{F3D7B6A0-1143-4A42-A169-D5302CA594DD}">
      <dgm:prSet/>
      <dgm:spPr/>
      <dgm:t>
        <a:bodyPr/>
        <a:lstStyle/>
        <a:p>
          <a:endParaRPr lang="en-IN"/>
        </a:p>
      </dgm:t>
    </dgm:pt>
    <dgm:pt modelId="{C6174E3B-7AA8-436F-AB1A-E7126971C018}">
      <dgm:prSet phldrT="[Text]"/>
      <dgm:spPr/>
      <dgm:t>
        <a:bodyPr/>
        <a:lstStyle/>
        <a:p>
          <a:r>
            <a:rPr lang="en-IN" dirty="0"/>
            <a:t>Product Design &amp; Development</a:t>
          </a:r>
        </a:p>
      </dgm:t>
    </dgm:pt>
    <dgm:pt modelId="{4A064426-12CC-4B3F-AFB5-15256A12B854}" type="parTrans" cxnId="{018D0A1C-38EC-45C5-94D9-B725EAD9C02D}">
      <dgm:prSet/>
      <dgm:spPr/>
      <dgm:t>
        <a:bodyPr/>
        <a:lstStyle/>
        <a:p>
          <a:endParaRPr lang="en-IN"/>
        </a:p>
      </dgm:t>
    </dgm:pt>
    <dgm:pt modelId="{F628A6E2-D118-417E-B251-F947A89ACA1B}" type="sibTrans" cxnId="{018D0A1C-38EC-45C5-94D9-B725EAD9C02D}">
      <dgm:prSet/>
      <dgm:spPr/>
      <dgm:t>
        <a:bodyPr/>
        <a:lstStyle/>
        <a:p>
          <a:endParaRPr lang="en-IN"/>
        </a:p>
      </dgm:t>
    </dgm:pt>
    <dgm:pt modelId="{13D413DE-9B06-4187-9802-D819C7C763A5}">
      <dgm:prSet phldrT="[Text]"/>
      <dgm:spPr/>
      <dgm:t>
        <a:bodyPr/>
        <a:lstStyle/>
        <a:p>
          <a:r>
            <a:rPr lang="en-IN" dirty="0"/>
            <a:t>Design Verification &amp; Validation</a:t>
          </a:r>
        </a:p>
      </dgm:t>
    </dgm:pt>
    <dgm:pt modelId="{1FCD9B79-F529-4B32-B1A8-6CEF3080407D}" type="parTrans" cxnId="{3491051B-BC17-4647-AD2F-5F1445C95C32}">
      <dgm:prSet/>
      <dgm:spPr/>
      <dgm:t>
        <a:bodyPr/>
        <a:lstStyle/>
        <a:p>
          <a:endParaRPr lang="en-IN"/>
        </a:p>
      </dgm:t>
    </dgm:pt>
    <dgm:pt modelId="{82283C43-E261-4A77-A8F6-EB3E3381B4A7}" type="sibTrans" cxnId="{3491051B-BC17-4647-AD2F-5F1445C95C32}">
      <dgm:prSet/>
      <dgm:spPr/>
      <dgm:t>
        <a:bodyPr/>
        <a:lstStyle/>
        <a:p>
          <a:endParaRPr lang="en-IN"/>
        </a:p>
      </dgm:t>
    </dgm:pt>
    <dgm:pt modelId="{BFAE0665-6C67-4813-A524-107095AA1A56}">
      <dgm:prSet phldrT="[Text]"/>
      <dgm:spPr/>
      <dgm:t>
        <a:bodyPr/>
        <a:lstStyle/>
        <a:p>
          <a:r>
            <a:rPr lang="en-IN" dirty="0"/>
            <a:t>Product Testing &amp; Certification</a:t>
          </a:r>
        </a:p>
      </dgm:t>
    </dgm:pt>
    <dgm:pt modelId="{C56E9E5A-03A9-4445-855A-99550F671679}" type="parTrans" cxnId="{B12190F8-88B6-4CEE-AF96-BFEB82F3E3A4}">
      <dgm:prSet/>
      <dgm:spPr/>
      <dgm:t>
        <a:bodyPr/>
        <a:lstStyle/>
        <a:p>
          <a:endParaRPr lang="en-IN"/>
        </a:p>
      </dgm:t>
    </dgm:pt>
    <dgm:pt modelId="{7D6848D5-7E89-4687-B3BE-269E51F169D1}" type="sibTrans" cxnId="{B12190F8-88B6-4CEE-AF96-BFEB82F3E3A4}">
      <dgm:prSet/>
      <dgm:spPr/>
      <dgm:t>
        <a:bodyPr/>
        <a:lstStyle/>
        <a:p>
          <a:endParaRPr lang="en-IN"/>
        </a:p>
      </dgm:t>
    </dgm:pt>
    <dgm:pt modelId="{1F078FEE-65E0-4280-B6C8-F4E32F847041}" type="pres">
      <dgm:prSet presAssocID="{C77B3D44-808C-4428-84BE-3DF44A710651}" presName="rootnode" presStyleCnt="0">
        <dgm:presLayoutVars>
          <dgm:chMax/>
          <dgm:chPref/>
          <dgm:dir/>
          <dgm:animLvl val="lvl"/>
        </dgm:presLayoutVars>
      </dgm:prSet>
      <dgm:spPr/>
    </dgm:pt>
    <dgm:pt modelId="{216B0615-43D8-47DC-A36B-C5E3819E64B5}" type="pres">
      <dgm:prSet presAssocID="{A025309B-48D7-4776-8E67-655EC81D2935}" presName="composite" presStyleCnt="0"/>
      <dgm:spPr/>
    </dgm:pt>
    <dgm:pt modelId="{E87179CD-5FD8-484B-B488-DBFD449DAF20}" type="pres">
      <dgm:prSet presAssocID="{A025309B-48D7-4776-8E67-655EC81D2935}" presName="LShape" presStyleLbl="alignNode1" presStyleIdx="0" presStyleCnt="9"/>
      <dgm:spPr/>
    </dgm:pt>
    <dgm:pt modelId="{F5494561-969A-4EC4-A76A-6FDE6DBD3756}" type="pres">
      <dgm:prSet presAssocID="{A025309B-48D7-4776-8E67-655EC81D2935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85D5F98-4B11-4F92-89E2-93F2310F0E13}" type="pres">
      <dgm:prSet presAssocID="{A025309B-48D7-4776-8E67-655EC81D2935}" presName="Triangle" presStyleLbl="alignNode1" presStyleIdx="1" presStyleCnt="9"/>
      <dgm:spPr/>
    </dgm:pt>
    <dgm:pt modelId="{15116859-3898-4A9A-B8A2-588C6D7387CE}" type="pres">
      <dgm:prSet presAssocID="{A3143297-0F14-4E7D-807A-B6C8EC0FBAFA}" presName="sibTrans" presStyleCnt="0"/>
      <dgm:spPr/>
    </dgm:pt>
    <dgm:pt modelId="{6AD0D8BB-1B5E-4CEE-86EB-C08F65EFBBE5}" type="pres">
      <dgm:prSet presAssocID="{A3143297-0F14-4E7D-807A-B6C8EC0FBAFA}" presName="space" presStyleCnt="0"/>
      <dgm:spPr/>
    </dgm:pt>
    <dgm:pt modelId="{CC765A30-28C0-4CB5-AE66-23608131BAE7}" type="pres">
      <dgm:prSet presAssocID="{5339214C-C0AF-4A21-830A-33F379E0804F}" presName="composite" presStyleCnt="0"/>
      <dgm:spPr/>
    </dgm:pt>
    <dgm:pt modelId="{1729FA24-447E-4BE5-AE21-F9D006992906}" type="pres">
      <dgm:prSet presAssocID="{5339214C-C0AF-4A21-830A-33F379E0804F}" presName="LShape" presStyleLbl="alignNode1" presStyleIdx="2" presStyleCnt="9"/>
      <dgm:spPr/>
    </dgm:pt>
    <dgm:pt modelId="{9F8AB1B0-3476-4858-B594-FADDB1CC24DB}" type="pres">
      <dgm:prSet presAssocID="{5339214C-C0AF-4A21-830A-33F379E0804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17A829C-EB7C-49B5-B04E-2395CF18F7CA}" type="pres">
      <dgm:prSet presAssocID="{5339214C-C0AF-4A21-830A-33F379E0804F}" presName="Triangle" presStyleLbl="alignNode1" presStyleIdx="3" presStyleCnt="9"/>
      <dgm:spPr/>
    </dgm:pt>
    <dgm:pt modelId="{3C8CD8F6-8459-4A0D-B480-2E5C0984438D}" type="pres">
      <dgm:prSet presAssocID="{F103B25D-0A97-4BD0-BF91-8D0910C21445}" presName="sibTrans" presStyleCnt="0"/>
      <dgm:spPr/>
    </dgm:pt>
    <dgm:pt modelId="{E3503180-4F6D-497D-972B-0AD48C283FC5}" type="pres">
      <dgm:prSet presAssocID="{F103B25D-0A97-4BD0-BF91-8D0910C21445}" presName="space" presStyleCnt="0"/>
      <dgm:spPr/>
    </dgm:pt>
    <dgm:pt modelId="{DA56CED6-3B6A-4BF5-ADE4-E538ADE3BEC1}" type="pres">
      <dgm:prSet presAssocID="{C6174E3B-7AA8-436F-AB1A-E7126971C018}" presName="composite" presStyleCnt="0"/>
      <dgm:spPr/>
    </dgm:pt>
    <dgm:pt modelId="{8635E04B-F939-4501-BEB3-3FCA17EA003B}" type="pres">
      <dgm:prSet presAssocID="{C6174E3B-7AA8-436F-AB1A-E7126971C018}" presName="LShape" presStyleLbl="alignNode1" presStyleIdx="4" presStyleCnt="9"/>
      <dgm:spPr/>
    </dgm:pt>
    <dgm:pt modelId="{E31B9F6F-B536-44A6-AE8C-85D8559ADBCA}" type="pres">
      <dgm:prSet presAssocID="{C6174E3B-7AA8-436F-AB1A-E7126971C01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4CA74487-17F9-4D09-9099-784C914A23B5}" type="pres">
      <dgm:prSet presAssocID="{C6174E3B-7AA8-436F-AB1A-E7126971C018}" presName="Triangle" presStyleLbl="alignNode1" presStyleIdx="5" presStyleCnt="9"/>
      <dgm:spPr/>
    </dgm:pt>
    <dgm:pt modelId="{EAB1CB6E-A2A6-49AD-91B6-9DCCCAB7B479}" type="pres">
      <dgm:prSet presAssocID="{F628A6E2-D118-417E-B251-F947A89ACA1B}" presName="sibTrans" presStyleCnt="0"/>
      <dgm:spPr/>
    </dgm:pt>
    <dgm:pt modelId="{7E2E08C0-54A8-406F-9A3B-B13A4BA4F2A6}" type="pres">
      <dgm:prSet presAssocID="{F628A6E2-D118-417E-B251-F947A89ACA1B}" presName="space" presStyleCnt="0"/>
      <dgm:spPr/>
    </dgm:pt>
    <dgm:pt modelId="{FCA4C531-6C93-4A2E-9632-C4F0E5E3D4A5}" type="pres">
      <dgm:prSet presAssocID="{13D413DE-9B06-4187-9802-D819C7C763A5}" presName="composite" presStyleCnt="0"/>
      <dgm:spPr/>
    </dgm:pt>
    <dgm:pt modelId="{0DB06365-DB18-499E-9B0E-095868E35B7E}" type="pres">
      <dgm:prSet presAssocID="{13D413DE-9B06-4187-9802-D819C7C763A5}" presName="LShape" presStyleLbl="alignNode1" presStyleIdx="6" presStyleCnt="9"/>
      <dgm:spPr/>
    </dgm:pt>
    <dgm:pt modelId="{7B2D97D7-47EB-4795-9029-7BC9FD4A7D86}" type="pres">
      <dgm:prSet presAssocID="{13D413DE-9B06-4187-9802-D819C7C763A5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9241E59-DDF4-433F-A7DD-EEFC6E5D6240}" type="pres">
      <dgm:prSet presAssocID="{13D413DE-9B06-4187-9802-D819C7C763A5}" presName="Triangle" presStyleLbl="alignNode1" presStyleIdx="7" presStyleCnt="9"/>
      <dgm:spPr/>
    </dgm:pt>
    <dgm:pt modelId="{72038220-3232-48FA-AB8A-E44E08297620}" type="pres">
      <dgm:prSet presAssocID="{82283C43-E261-4A77-A8F6-EB3E3381B4A7}" presName="sibTrans" presStyleCnt="0"/>
      <dgm:spPr/>
    </dgm:pt>
    <dgm:pt modelId="{0D5213EC-D15A-4A4F-B644-D1414EF70CA9}" type="pres">
      <dgm:prSet presAssocID="{82283C43-E261-4A77-A8F6-EB3E3381B4A7}" presName="space" presStyleCnt="0"/>
      <dgm:spPr/>
    </dgm:pt>
    <dgm:pt modelId="{FDBC4A7E-81CF-4754-A578-270DC4584489}" type="pres">
      <dgm:prSet presAssocID="{BFAE0665-6C67-4813-A524-107095AA1A56}" presName="composite" presStyleCnt="0"/>
      <dgm:spPr/>
    </dgm:pt>
    <dgm:pt modelId="{C9E0338B-92AC-4EF3-82EF-4E6FE23155AF}" type="pres">
      <dgm:prSet presAssocID="{BFAE0665-6C67-4813-A524-107095AA1A56}" presName="LShape" presStyleLbl="alignNode1" presStyleIdx="8" presStyleCnt="9"/>
      <dgm:spPr/>
    </dgm:pt>
    <dgm:pt modelId="{9A0EB9B3-CA10-4901-AC50-5C8CE17593D1}" type="pres">
      <dgm:prSet presAssocID="{BFAE0665-6C67-4813-A524-107095AA1A56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EC16102-43D8-4D87-AE45-ACF58C9C9527}" type="presOf" srcId="{5339214C-C0AF-4A21-830A-33F379E0804F}" destId="{9F8AB1B0-3476-4858-B594-FADDB1CC24DB}" srcOrd="0" destOrd="0" presId="urn:microsoft.com/office/officeart/2009/3/layout/StepUpProcess"/>
    <dgm:cxn modelId="{677EEC17-3366-4E16-A579-2BF44F5B6343}" type="presOf" srcId="{BFAE0665-6C67-4813-A524-107095AA1A56}" destId="{9A0EB9B3-CA10-4901-AC50-5C8CE17593D1}" srcOrd="0" destOrd="0" presId="urn:microsoft.com/office/officeart/2009/3/layout/StepUpProcess"/>
    <dgm:cxn modelId="{3491051B-BC17-4647-AD2F-5F1445C95C32}" srcId="{C77B3D44-808C-4428-84BE-3DF44A710651}" destId="{13D413DE-9B06-4187-9802-D819C7C763A5}" srcOrd="3" destOrd="0" parTransId="{1FCD9B79-F529-4B32-B1A8-6CEF3080407D}" sibTransId="{82283C43-E261-4A77-A8F6-EB3E3381B4A7}"/>
    <dgm:cxn modelId="{018D0A1C-38EC-45C5-94D9-B725EAD9C02D}" srcId="{C77B3D44-808C-4428-84BE-3DF44A710651}" destId="{C6174E3B-7AA8-436F-AB1A-E7126971C018}" srcOrd="2" destOrd="0" parTransId="{4A064426-12CC-4B3F-AFB5-15256A12B854}" sibTransId="{F628A6E2-D118-417E-B251-F947A89ACA1B}"/>
    <dgm:cxn modelId="{5BC7A339-B09F-4C53-9538-F01B25C0BB70}" type="presOf" srcId="{13D413DE-9B06-4187-9802-D819C7C763A5}" destId="{7B2D97D7-47EB-4795-9029-7BC9FD4A7D86}" srcOrd="0" destOrd="0" presId="urn:microsoft.com/office/officeart/2009/3/layout/StepUpProcess"/>
    <dgm:cxn modelId="{918B9755-9FC7-4CE2-868F-CD9DBF1817E9}" srcId="{C77B3D44-808C-4428-84BE-3DF44A710651}" destId="{A025309B-48D7-4776-8E67-655EC81D2935}" srcOrd="0" destOrd="0" parTransId="{F2FABA6C-440E-4D19-99FA-4D504CE7E591}" sibTransId="{A3143297-0F14-4E7D-807A-B6C8EC0FBAFA}"/>
    <dgm:cxn modelId="{AC284995-2556-4954-A023-473833125F5C}" type="presOf" srcId="{C77B3D44-808C-4428-84BE-3DF44A710651}" destId="{1F078FEE-65E0-4280-B6C8-F4E32F847041}" srcOrd="0" destOrd="0" presId="urn:microsoft.com/office/officeart/2009/3/layout/StepUpProcess"/>
    <dgm:cxn modelId="{F3D7B6A0-1143-4A42-A169-D5302CA594DD}" srcId="{C77B3D44-808C-4428-84BE-3DF44A710651}" destId="{5339214C-C0AF-4A21-830A-33F379E0804F}" srcOrd="1" destOrd="0" parTransId="{1A794361-3012-4B78-919C-04843F4E4AC0}" sibTransId="{F103B25D-0A97-4BD0-BF91-8D0910C21445}"/>
    <dgm:cxn modelId="{7C87A8B5-50A2-4FAC-B007-AB3DEF2D2B3E}" type="presOf" srcId="{A025309B-48D7-4776-8E67-655EC81D2935}" destId="{F5494561-969A-4EC4-A76A-6FDE6DBD3756}" srcOrd="0" destOrd="0" presId="urn:microsoft.com/office/officeart/2009/3/layout/StepUpProcess"/>
    <dgm:cxn modelId="{6AF471F5-EB03-4398-BFF1-E7C1361FC18D}" type="presOf" srcId="{C6174E3B-7AA8-436F-AB1A-E7126971C018}" destId="{E31B9F6F-B536-44A6-AE8C-85D8559ADBCA}" srcOrd="0" destOrd="0" presId="urn:microsoft.com/office/officeart/2009/3/layout/StepUpProcess"/>
    <dgm:cxn modelId="{B12190F8-88B6-4CEE-AF96-BFEB82F3E3A4}" srcId="{C77B3D44-808C-4428-84BE-3DF44A710651}" destId="{BFAE0665-6C67-4813-A524-107095AA1A56}" srcOrd="4" destOrd="0" parTransId="{C56E9E5A-03A9-4445-855A-99550F671679}" sibTransId="{7D6848D5-7E89-4687-B3BE-269E51F169D1}"/>
    <dgm:cxn modelId="{93984D94-AD28-4B05-A1E3-A61370C73A70}" type="presParOf" srcId="{1F078FEE-65E0-4280-B6C8-F4E32F847041}" destId="{216B0615-43D8-47DC-A36B-C5E3819E64B5}" srcOrd="0" destOrd="0" presId="urn:microsoft.com/office/officeart/2009/3/layout/StepUpProcess"/>
    <dgm:cxn modelId="{420402DA-3686-4247-9F1F-A072F2853578}" type="presParOf" srcId="{216B0615-43D8-47DC-A36B-C5E3819E64B5}" destId="{E87179CD-5FD8-484B-B488-DBFD449DAF20}" srcOrd="0" destOrd="0" presId="urn:microsoft.com/office/officeart/2009/3/layout/StepUpProcess"/>
    <dgm:cxn modelId="{53BD7E3D-0EDD-42E2-AB79-0ED5609D5D4A}" type="presParOf" srcId="{216B0615-43D8-47DC-A36B-C5E3819E64B5}" destId="{F5494561-969A-4EC4-A76A-6FDE6DBD3756}" srcOrd="1" destOrd="0" presId="urn:microsoft.com/office/officeart/2009/3/layout/StepUpProcess"/>
    <dgm:cxn modelId="{F23DBF3B-2786-4FAD-B8D8-2292F0C371FB}" type="presParOf" srcId="{216B0615-43D8-47DC-A36B-C5E3819E64B5}" destId="{A85D5F98-4B11-4F92-89E2-93F2310F0E13}" srcOrd="2" destOrd="0" presId="urn:microsoft.com/office/officeart/2009/3/layout/StepUpProcess"/>
    <dgm:cxn modelId="{C75E676D-70B9-43F5-AFB6-595ABAE1EB97}" type="presParOf" srcId="{1F078FEE-65E0-4280-B6C8-F4E32F847041}" destId="{15116859-3898-4A9A-B8A2-588C6D7387CE}" srcOrd="1" destOrd="0" presId="urn:microsoft.com/office/officeart/2009/3/layout/StepUpProcess"/>
    <dgm:cxn modelId="{98B06E0B-467C-4677-BE83-A9A019714C69}" type="presParOf" srcId="{15116859-3898-4A9A-B8A2-588C6D7387CE}" destId="{6AD0D8BB-1B5E-4CEE-86EB-C08F65EFBBE5}" srcOrd="0" destOrd="0" presId="urn:microsoft.com/office/officeart/2009/3/layout/StepUpProcess"/>
    <dgm:cxn modelId="{8ECA91E2-80D8-4BC0-B8D3-ECC8C047AAFD}" type="presParOf" srcId="{1F078FEE-65E0-4280-B6C8-F4E32F847041}" destId="{CC765A30-28C0-4CB5-AE66-23608131BAE7}" srcOrd="2" destOrd="0" presId="urn:microsoft.com/office/officeart/2009/3/layout/StepUpProcess"/>
    <dgm:cxn modelId="{11924F95-399C-4795-8822-697FD15295B0}" type="presParOf" srcId="{CC765A30-28C0-4CB5-AE66-23608131BAE7}" destId="{1729FA24-447E-4BE5-AE21-F9D006992906}" srcOrd="0" destOrd="0" presId="urn:microsoft.com/office/officeart/2009/3/layout/StepUpProcess"/>
    <dgm:cxn modelId="{28C90B5E-2493-4121-86FC-A8CC7A5D5FBF}" type="presParOf" srcId="{CC765A30-28C0-4CB5-AE66-23608131BAE7}" destId="{9F8AB1B0-3476-4858-B594-FADDB1CC24DB}" srcOrd="1" destOrd="0" presId="urn:microsoft.com/office/officeart/2009/3/layout/StepUpProcess"/>
    <dgm:cxn modelId="{5B0147DD-E40D-474C-8B66-091D25B33E01}" type="presParOf" srcId="{CC765A30-28C0-4CB5-AE66-23608131BAE7}" destId="{D17A829C-EB7C-49B5-B04E-2395CF18F7CA}" srcOrd="2" destOrd="0" presId="urn:microsoft.com/office/officeart/2009/3/layout/StepUpProcess"/>
    <dgm:cxn modelId="{2CFECF3B-2BA5-4CF8-A0C8-B5E39F4E0FAC}" type="presParOf" srcId="{1F078FEE-65E0-4280-B6C8-F4E32F847041}" destId="{3C8CD8F6-8459-4A0D-B480-2E5C0984438D}" srcOrd="3" destOrd="0" presId="urn:microsoft.com/office/officeart/2009/3/layout/StepUpProcess"/>
    <dgm:cxn modelId="{18460991-44B6-4699-B6CA-723A93144160}" type="presParOf" srcId="{3C8CD8F6-8459-4A0D-B480-2E5C0984438D}" destId="{E3503180-4F6D-497D-972B-0AD48C283FC5}" srcOrd="0" destOrd="0" presId="urn:microsoft.com/office/officeart/2009/3/layout/StepUpProcess"/>
    <dgm:cxn modelId="{03DDED9E-546E-47BC-9371-7304DE567500}" type="presParOf" srcId="{1F078FEE-65E0-4280-B6C8-F4E32F847041}" destId="{DA56CED6-3B6A-4BF5-ADE4-E538ADE3BEC1}" srcOrd="4" destOrd="0" presId="urn:microsoft.com/office/officeart/2009/3/layout/StepUpProcess"/>
    <dgm:cxn modelId="{D0A5D605-C1DA-4FBB-8A58-32CADEBF709E}" type="presParOf" srcId="{DA56CED6-3B6A-4BF5-ADE4-E538ADE3BEC1}" destId="{8635E04B-F939-4501-BEB3-3FCA17EA003B}" srcOrd="0" destOrd="0" presId="urn:microsoft.com/office/officeart/2009/3/layout/StepUpProcess"/>
    <dgm:cxn modelId="{441797F5-5AEF-4E9A-9C53-E35F655E82DC}" type="presParOf" srcId="{DA56CED6-3B6A-4BF5-ADE4-E538ADE3BEC1}" destId="{E31B9F6F-B536-44A6-AE8C-85D8559ADBCA}" srcOrd="1" destOrd="0" presId="urn:microsoft.com/office/officeart/2009/3/layout/StepUpProcess"/>
    <dgm:cxn modelId="{1679BA71-905B-4CC6-9905-1D45E883296F}" type="presParOf" srcId="{DA56CED6-3B6A-4BF5-ADE4-E538ADE3BEC1}" destId="{4CA74487-17F9-4D09-9099-784C914A23B5}" srcOrd="2" destOrd="0" presId="urn:microsoft.com/office/officeart/2009/3/layout/StepUpProcess"/>
    <dgm:cxn modelId="{E4A54FD8-42AD-42B6-ABEE-88E038D7BE1B}" type="presParOf" srcId="{1F078FEE-65E0-4280-B6C8-F4E32F847041}" destId="{EAB1CB6E-A2A6-49AD-91B6-9DCCCAB7B479}" srcOrd="5" destOrd="0" presId="urn:microsoft.com/office/officeart/2009/3/layout/StepUpProcess"/>
    <dgm:cxn modelId="{B0F41272-6840-47C8-8648-3FA82308E0E2}" type="presParOf" srcId="{EAB1CB6E-A2A6-49AD-91B6-9DCCCAB7B479}" destId="{7E2E08C0-54A8-406F-9A3B-B13A4BA4F2A6}" srcOrd="0" destOrd="0" presId="urn:microsoft.com/office/officeart/2009/3/layout/StepUpProcess"/>
    <dgm:cxn modelId="{95413FCF-5A6B-4807-9551-3456CEBD3F25}" type="presParOf" srcId="{1F078FEE-65E0-4280-B6C8-F4E32F847041}" destId="{FCA4C531-6C93-4A2E-9632-C4F0E5E3D4A5}" srcOrd="6" destOrd="0" presId="urn:microsoft.com/office/officeart/2009/3/layout/StepUpProcess"/>
    <dgm:cxn modelId="{966E6175-B707-4987-B5E9-3FD8C2552C82}" type="presParOf" srcId="{FCA4C531-6C93-4A2E-9632-C4F0E5E3D4A5}" destId="{0DB06365-DB18-499E-9B0E-095868E35B7E}" srcOrd="0" destOrd="0" presId="urn:microsoft.com/office/officeart/2009/3/layout/StepUpProcess"/>
    <dgm:cxn modelId="{992B0500-1CBC-42EB-9F5D-7C4B4DA81803}" type="presParOf" srcId="{FCA4C531-6C93-4A2E-9632-C4F0E5E3D4A5}" destId="{7B2D97D7-47EB-4795-9029-7BC9FD4A7D86}" srcOrd="1" destOrd="0" presId="urn:microsoft.com/office/officeart/2009/3/layout/StepUpProcess"/>
    <dgm:cxn modelId="{2283F280-92B4-4C0C-A5A0-64C95BD7CA90}" type="presParOf" srcId="{FCA4C531-6C93-4A2E-9632-C4F0E5E3D4A5}" destId="{D9241E59-DDF4-433F-A7DD-EEFC6E5D6240}" srcOrd="2" destOrd="0" presId="urn:microsoft.com/office/officeart/2009/3/layout/StepUpProcess"/>
    <dgm:cxn modelId="{BF0A4449-138A-4DB2-BF71-5C7848FC2186}" type="presParOf" srcId="{1F078FEE-65E0-4280-B6C8-F4E32F847041}" destId="{72038220-3232-48FA-AB8A-E44E08297620}" srcOrd="7" destOrd="0" presId="urn:microsoft.com/office/officeart/2009/3/layout/StepUpProcess"/>
    <dgm:cxn modelId="{B0659F02-8F6E-4607-B813-1ACB46B28392}" type="presParOf" srcId="{72038220-3232-48FA-AB8A-E44E08297620}" destId="{0D5213EC-D15A-4A4F-B644-D1414EF70CA9}" srcOrd="0" destOrd="0" presId="urn:microsoft.com/office/officeart/2009/3/layout/StepUpProcess"/>
    <dgm:cxn modelId="{4715D235-3825-464B-AE03-776F3EEA9407}" type="presParOf" srcId="{1F078FEE-65E0-4280-B6C8-F4E32F847041}" destId="{FDBC4A7E-81CF-4754-A578-270DC4584489}" srcOrd="8" destOrd="0" presId="urn:microsoft.com/office/officeart/2009/3/layout/StepUpProcess"/>
    <dgm:cxn modelId="{2281FAFA-DEC9-4C03-AA0A-96B4BEF6AF62}" type="presParOf" srcId="{FDBC4A7E-81CF-4754-A578-270DC4584489}" destId="{C9E0338B-92AC-4EF3-82EF-4E6FE23155AF}" srcOrd="0" destOrd="0" presId="urn:microsoft.com/office/officeart/2009/3/layout/StepUpProcess"/>
    <dgm:cxn modelId="{97E355DB-55D1-45E8-8606-602A62BF8BBB}" type="presParOf" srcId="{FDBC4A7E-81CF-4754-A578-270DC4584489}" destId="{9A0EB9B3-CA10-4901-AC50-5C8CE17593D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F5D3-03AC-4204-8CC5-39047A7DF0AC}">
      <dsp:nvSpPr>
        <dsp:cNvPr id="0" name=""/>
        <dsp:cNvSpPr/>
      </dsp:nvSpPr>
      <dsp:spPr>
        <a:xfrm>
          <a:off x="0" y="0"/>
          <a:ext cx="4191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CE45D-3BC0-40BC-A676-64F7A64D7318}">
      <dsp:nvSpPr>
        <dsp:cNvPr id="0" name=""/>
        <dsp:cNvSpPr/>
      </dsp:nvSpPr>
      <dsp:spPr>
        <a:xfrm>
          <a:off x="0" y="0"/>
          <a:ext cx="491738" cy="4025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91440" tIns="91440" rIns="91440" bIns="9144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/>
            </a:rPr>
            <a:t>Design Related</a:t>
          </a:r>
        </a:p>
      </dsp:txBody>
      <dsp:txXfrm>
        <a:off x="0" y="0"/>
        <a:ext cx="491738" cy="4025053"/>
      </dsp:txXfrm>
    </dsp:sp>
    <dsp:sp modelId="{9460A340-C491-444E-A740-20ECCAD34226}">
      <dsp:nvSpPr>
        <dsp:cNvPr id="0" name=""/>
        <dsp:cNvSpPr/>
      </dsp:nvSpPr>
      <dsp:spPr>
        <a:xfrm>
          <a:off x="554617" y="23805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Research &amp; Feasibility Study</a:t>
          </a:r>
        </a:p>
      </dsp:txBody>
      <dsp:txXfrm>
        <a:off x="554617" y="23805"/>
        <a:ext cx="3290663" cy="476107"/>
      </dsp:txXfrm>
    </dsp:sp>
    <dsp:sp modelId="{29EC3C7C-2DC6-4776-988A-D82E6C587726}">
      <dsp:nvSpPr>
        <dsp:cNvPr id="0" name=""/>
        <dsp:cNvSpPr/>
      </dsp:nvSpPr>
      <dsp:spPr>
        <a:xfrm>
          <a:off x="491738" y="499913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4BB14-B6AF-444B-B391-47F16448FC84}">
      <dsp:nvSpPr>
        <dsp:cNvPr id="0" name=""/>
        <dsp:cNvSpPr/>
      </dsp:nvSpPr>
      <dsp:spPr>
        <a:xfrm>
          <a:off x="554617" y="523718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Concepts Development</a:t>
          </a:r>
        </a:p>
      </dsp:txBody>
      <dsp:txXfrm>
        <a:off x="554617" y="523718"/>
        <a:ext cx="3290663" cy="476107"/>
      </dsp:txXfrm>
    </dsp:sp>
    <dsp:sp modelId="{0087E8CC-3781-4485-8FFC-5DDCA80884E5}">
      <dsp:nvSpPr>
        <dsp:cNvPr id="0" name=""/>
        <dsp:cNvSpPr/>
      </dsp:nvSpPr>
      <dsp:spPr>
        <a:xfrm>
          <a:off x="491738" y="999826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7B8B9-8F05-43FD-89DD-772875818AFB}">
      <dsp:nvSpPr>
        <dsp:cNvPr id="0" name=""/>
        <dsp:cNvSpPr/>
      </dsp:nvSpPr>
      <dsp:spPr>
        <a:xfrm>
          <a:off x="554617" y="1023632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Product Design &amp; Development </a:t>
          </a:r>
        </a:p>
      </dsp:txBody>
      <dsp:txXfrm>
        <a:off x="554617" y="1023632"/>
        <a:ext cx="3290663" cy="476107"/>
      </dsp:txXfrm>
    </dsp:sp>
    <dsp:sp modelId="{B739B13F-4ED4-407E-AEE3-A9DA2888EF1B}">
      <dsp:nvSpPr>
        <dsp:cNvPr id="0" name=""/>
        <dsp:cNvSpPr/>
      </dsp:nvSpPr>
      <dsp:spPr>
        <a:xfrm>
          <a:off x="491738" y="1499740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DF144-5722-4CC0-A726-394238C7933B}">
      <dsp:nvSpPr>
        <dsp:cNvPr id="0" name=""/>
        <dsp:cNvSpPr/>
      </dsp:nvSpPr>
      <dsp:spPr>
        <a:xfrm>
          <a:off x="554617" y="1523545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Prototyping</a:t>
          </a:r>
        </a:p>
      </dsp:txBody>
      <dsp:txXfrm>
        <a:off x="554617" y="1523545"/>
        <a:ext cx="3290663" cy="476107"/>
      </dsp:txXfrm>
    </dsp:sp>
    <dsp:sp modelId="{4EE2F4C3-A5D1-4A01-8039-0D0E48D223E2}">
      <dsp:nvSpPr>
        <dsp:cNvPr id="0" name=""/>
        <dsp:cNvSpPr/>
      </dsp:nvSpPr>
      <dsp:spPr>
        <a:xfrm>
          <a:off x="491738" y="1999653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9E242-0AF2-41A2-A49A-0C958E3FD8C6}">
      <dsp:nvSpPr>
        <dsp:cNvPr id="0" name=""/>
        <dsp:cNvSpPr/>
      </dsp:nvSpPr>
      <dsp:spPr>
        <a:xfrm>
          <a:off x="554617" y="2023458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CAE Analysis &amp; Simulation</a:t>
          </a:r>
        </a:p>
      </dsp:txBody>
      <dsp:txXfrm>
        <a:off x="554617" y="2023458"/>
        <a:ext cx="3290663" cy="476107"/>
      </dsp:txXfrm>
    </dsp:sp>
    <dsp:sp modelId="{7E5F3548-60CF-48E9-9720-40F3A85FBCD7}">
      <dsp:nvSpPr>
        <dsp:cNvPr id="0" name=""/>
        <dsp:cNvSpPr/>
      </dsp:nvSpPr>
      <dsp:spPr>
        <a:xfrm>
          <a:off x="491738" y="2499566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CDCDE-62E6-479A-B14F-E2B31E657644}">
      <dsp:nvSpPr>
        <dsp:cNvPr id="0" name=""/>
        <dsp:cNvSpPr/>
      </dsp:nvSpPr>
      <dsp:spPr>
        <a:xfrm>
          <a:off x="554617" y="2523372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Value Engineering</a:t>
          </a:r>
        </a:p>
      </dsp:txBody>
      <dsp:txXfrm>
        <a:off x="554617" y="2523372"/>
        <a:ext cx="3290663" cy="476107"/>
      </dsp:txXfrm>
    </dsp:sp>
    <dsp:sp modelId="{B7019D55-C01F-4DDD-B723-94B063BC98BC}">
      <dsp:nvSpPr>
        <dsp:cNvPr id="0" name=""/>
        <dsp:cNvSpPr/>
      </dsp:nvSpPr>
      <dsp:spPr>
        <a:xfrm>
          <a:off x="491738" y="2999480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BFF70-7837-4260-A403-0EED322C7920}">
      <dsp:nvSpPr>
        <dsp:cNvPr id="0" name=""/>
        <dsp:cNvSpPr/>
      </dsp:nvSpPr>
      <dsp:spPr>
        <a:xfrm>
          <a:off x="554617" y="3023285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Tooling, Jigs &amp; Fixture Design</a:t>
          </a:r>
        </a:p>
      </dsp:txBody>
      <dsp:txXfrm>
        <a:off x="554617" y="3023285"/>
        <a:ext cx="3290663" cy="476107"/>
      </dsp:txXfrm>
    </dsp:sp>
    <dsp:sp modelId="{F7A21C3F-F20A-4246-A824-D2C90D6E8D21}">
      <dsp:nvSpPr>
        <dsp:cNvPr id="0" name=""/>
        <dsp:cNvSpPr/>
      </dsp:nvSpPr>
      <dsp:spPr>
        <a:xfrm>
          <a:off x="491738" y="3499393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44393-0188-462E-B1FC-735B75244CB2}">
      <dsp:nvSpPr>
        <dsp:cNvPr id="0" name=""/>
        <dsp:cNvSpPr/>
      </dsp:nvSpPr>
      <dsp:spPr>
        <a:xfrm>
          <a:off x="554617" y="3523198"/>
          <a:ext cx="3290663" cy="47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Testing &amp; Validation</a:t>
          </a:r>
        </a:p>
      </dsp:txBody>
      <dsp:txXfrm>
        <a:off x="554617" y="3523198"/>
        <a:ext cx="3290663" cy="476107"/>
      </dsp:txXfrm>
    </dsp:sp>
    <dsp:sp modelId="{EA707225-DD87-413E-8248-85823B5C94EC}">
      <dsp:nvSpPr>
        <dsp:cNvPr id="0" name=""/>
        <dsp:cNvSpPr/>
      </dsp:nvSpPr>
      <dsp:spPr>
        <a:xfrm>
          <a:off x="491738" y="3999306"/>
          <a:ext cx="33535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7EE7D-27CD-4141-A62E-C81DB8729D2B}">
      <dsp:nvSpPr>
        <dsp:cNvPr id="0" name=""/>
        <dsp:cNvSpPr/>
      </dsp:nvSpPr>
      <dsp:spPr>
        <a:xfrm>
          <a:off x="405319" y="347"/>
          <a:ext cx="2344587" cy="1406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effectLst/>
            </a:rPr>
            <a:t>Documentation Process</a:t>
          </a:r>
        </a:p>
      </dsp:txBody>
      <dsp:txXfrm>
        <a:off x="446521" y="41549"/>
        <a:ext cx="2262183" cy="1324348"/>
      </dsp:txXfrm>
    </dsp:sp>
    <dsp:sp modelId="{791CDA89-19F2-487B-B6D7-51BFDDE963F8}">
      <dsp:nvSpPr>
        <dsp:cNvPr id="0" name=""/>
        <dsp:cNvSpPr/>
      </dsp:nvSpPr>
      <dsp:spPr>
        <a:xfrm>
          <a:off x="2956230" y="412994"/>
          <a:ext cx="497052" cy="58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>
            <a:effectLst/>
          </a:endParaRPr>
        </a:p>
      </dsp:txBody>
      <dsp:txXfrm>
        <a:off x="2956230" y="529285"/>
        <a:ext cx="347936" cy="348875"/>
      </dsp:txXfrm>
    </dsp:sp>
    <dsp:sp modelId="{40A75007-259E-463B-A9AC-6D3B5CAAD9E1}">
      <dsp:nvSpPr>
        <dsp:cNvPr id="0" name=""/>
        <dsp:cNvSpPr/>
      </dsp:nvSpPr>
      <dsp:spPr>
        <a:xfrm>
          <a:off x="3687741" y="347"/>
          <a:ext cx="2344587" cy="1406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effectLst/>
            </a:rPr>
            <a:t>Vehicle Data Table Preparation</a:t>
          </a:r>
        </a:p>
      </dsp:txBody>
      <dsp:txXfrm>
        <a:off x="3728943" y="41549"/>
        <a:ext cx="2262183" cy="1324348"/>
      </dsp:txXfrm>
    </dsp:sp>
    <dsp:sp modelId="{F7AE69B4-B890-4B30-99E9-28C5D21C5972}">
      <dsp:nvSpPr>
        <dsp:cNvPr id="0" name=""/>
        <dsp:cNvSpPr/>
      </dsp:nvSpPr>
      <dsp:spPr>
        <a:xfrm>
          <a:off x="6238652" y="412994"/>
          <a:ext cx="497052" cy="58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>
            <a:effectLst/>
          </a:endParaRPr>
        </a:p>
      </dsp:txBody>
      <dsp:txXfrm>
        <a:off x="6238652" y="529285"/>
        <a:ext cx="347936" cy="348875"/>
      </dsp:txXfrm>
    </dsp:sp>
    <dsp:sp modelId="{777D57AB-792D-4DCF-B0A1-AC008492CC94}">
      <dsp:nvSpPr>
        <dsp:cNvPr id="0" name=""/>
        <dsp:cNvSpPr/>
      </dsp:nvSpPr>
      <dsp:spPr>
        <a:xfrm>
          <a:off x="6970164" y="347"/>
          <a:ext cx="2344587" cy="1406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effectLst/>
            </a:rPr>
            <a:t>Communication with Testing Agency</a:t>
          </a:r>
        </a:p>
      </dsp:txBody>
      <dsp:txXfrm>
        <a:off x="7011366" y="41549"/>
        <a:ext cx="2262183" cy="1324348"/>
      </dsp:txXfrm>
    </dsp:sp>
    <dsp:sp modelId="{200864F4-4790-4A04-AB7E-4D3F32327539}">
      <dsp:nvSpPr>
        <dsp:cNvPr id="0" name=""/>
        <dsp:cNvSpPr/>
      </dsp:nvSpPr>
      <dsp:spPr>
        <a:xfrm rot="5400000">
          <a:off x="7893931" y="1571221"/>
          <a:ext cx="497052" cy="58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>
            <a:effectLst/>
          </a:endParaRPr>
        </a:p>
      </dsp:txBody>
      <dsp:txXfrm rot="-5400000">
        <a:off x="7968020" y="1613423"/>
        <a:ext cx="348875" cy="347936"/>
      </dsp:txXfrm>
    </dsp:sp>
    <dsp:sp modelId="{6326631B-CC8F-4BF9-B27C-A0EC3CC4BE51}">
      <dsp:nvSpPr>
        <dsp:cNvPr id="0" name=""/>
        <dsp:cNvSpPr/>
      </dsp:nvSpPr>
      <dsp:spPr>
        <a:xfrm>
          <a:off x="6970164" y="2344934"/>
          <a:ext cx="2344587" cy="1406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effectLst/>
            </a:rPr>
            <a:t>Administrative Execution of the Approval Process </a:t>
          </a:r>
        </a:p>
      </dsp:txBody>
      <dsp:txXfrm>
        <a:off x="7011366" y="2386136"/>
        <a:ext cx="2262183" cy="1324348"/>
      </dsp:txXfrm>
    </dsp:sp>
    <dsp:sp modelId="{73D9AE2A-F339-4931-A9FC-9B6C3B9A7396}">
      <dsp:nvSpPr>
        <dsp:cNvPr id="0" name=""/>
        <dsp:cNvSpPr/>
      </dsp:nvSpPr>
      <dsp:spPr>
        <a:xfrm rot="10800000">
          <a:off x="6266787" y="2757582"/>
          <a:ext cx="497052" cy="58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>
            <a:effectLst/>
          </a:endParaRPr>
        </a:p>
      </dsp:txBody>
      <dsp:txXfrm rot="10800000">
        <a:off x="6415903" y="2873873"/>
        <a:ext cx="347936" cy="348875"/>
      </dsp:txXfrm>
    </dsp:sp>
    <dsp:sp modelId="{78E30129-3BBE-4BA6-BCC4-F854CB5484CD}">
      <dsp:nvSpPr>
        <dsp:cNvPr id="0" name=""/>
        <dsp:cNvSpPr/>
      </dsp:nvSpPr>
      <dsp:spPr>
        <a:xfrm>
          <a:off x="3687741" y="2344934"/>
          <a:ext cx="2344587" cy="1406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effectLst/>
            </a:rPr>
            <a:t>Certification Grant</a:t>
          </a:r>
        </a:p>
      </dsp:txBody>
      <dsp:txXfrm>
        <a:off x="3728943" y="2386136"/>
        <a:ext cx="2262183" cy="13243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2D9DC-AE41-4290-BBFC-4E7965148A9C}">
      <dsp:nvSpPr>
        <dsp:cNvPr id="0" name=""/>
        <dsp:cNvSpPr/>
      </dsp:nvSpPr>
      <dsp:spPr>
        <a:xfrm>
          <a:off x="729005" y="0"/>
          <a:ext cx="8262060" cy="402335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AB490-8478-4F71-B6C5-4F403A664B70}">
      <dsp:nvSpPr>
        <dsp:cNvPr id="0" name=""/>
        <dsp:cNvSpPr/>
      </dsp:nvSpPr>
      <dsp:spPr>
        <a:xfrm>
          <a:off x="2669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Documentation Process</a:t>
          </a:r>
        </a:p>
      </dsp:txBody>
      <dsp:txXfrm>
        <a:off x="78546" y="1282884"/>
        <a:ext cx="1402603" cy="1457589"/>
      </dsp:txXfrm>
    </dsp:sp>
    <dsp:sp modelId="{0DC90288-6042-408B-AD11-0F03756C35DA}">
      <dsp:nvSpPr>
        <dsp:cNvPr id="0" name=""/>
        <dsp:cNvSpPr/>
      </dsp:nvSpPr>
      <dsp:spPr>
        <a:xfrm>
          <a:off x="1634744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Application Submission</a:t>
          </a:r>
        </a:p>
      </dsp:txBody>
      <dsp:txXfrm>
        <a:off x="1710621" y="1282884"/>
        <a:ext cx="1402603" cy="1457589"/>
      </dsp:txXfrm>
    </dsp:sp>
    <dsp:sp modelId="{F8737614-348E-4A46-AB93-0C4280AA68D1}">
      <dsp:nvSpPr>
        <dsp:cNvPr id="0" name=""/>
        <dsp:cNvSpPr/>
      </dsp:nvSpPr>
      <dsp:spPr>
        <a:xfrm>
          <a:off x="3266819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Documents Verification By BSI</a:t>
          </a:r>
        </a:p>
      </dsp:txBody>
      <dsp:txXfrm>
        <a:off x="3342696" y="1282884"/>
        <a:ext cx="1402603" cy="1457589"/>
      </dsp:txXfrm>
    </dsp:sp>
    <dsp:sp modelId="{EC4F222E-8B0B-4BA7-AEB2-56433FCD4035}">
      <dsp:nvSpPr>
        <dsp:cNvPr id="0" name=""/>
        <dsp:cNvSpPr/>
      </dsp:nvSpPr>
      <dsp:spPr>
        <a:xfrm>
          <a:off x="4898894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WMI Proposal</a:t>
          </a:r>
        </a:p>
      </dsp:txBody>
      <dsp:txXfrm>
        <a:off x="4974771" y="1282884"/>
        <a:ext cx="1402603" cy="1457589"/>
      </dsp:txXfrm>
    </dsp:sp>
    <dsp:sp modelId="{FCDBE262-4A83-4B24-A01D-76CC08043BA2}">
      <dsp:nvSpPr>
        <dsp:cNvPr id="0" name=""/>
        <dsp:cNvSpPr/>
      </dsp:nvSpPr>
      <dsp:spPr>
        <a:xfrm>
          <a:off x="6530969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Registration with SAE, USA</a:t>
          </a:r>
        </a:p>
      </dsp:txBody>
      <dsp:txXfrm>
        <a:off x="6606846" y="1282884"/>
        <a:ext cx="1402603" cy="1457589"/>
      </dsp:txXfrm>
    </dsp:sp>
    <dsp:sp modelId="{FB08C88A-2066-4B16-A6C7-81620DD0E50B}">
      <dsp:nvSpPr>
        <dsp:cNvPr id="0" name=""/>
        <dsp:cNvSpPr/>
      </dsp:nvSpPr>
      <dsp:spPr>
        <a:xfrm>
          <a:off x="8163044" y="1207007"/>
          <a:ext cx="1554357" cy="16093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Issue of WMI Code</a:t>
          </a:r>
        </a:p>
      </dsp:txBody>
      <dsp:txXfrm>
        <a:off x="8238921" y="1282884"/>
        <a:ext cx="1402603" cy="14575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30D94-306A-4A21-8F68-11D005827D5E}">
      <dsp:nvSpPr>
        <dsp:cNvPr id="0" name=""/>
        <dsp:cNvSpPr/>
      </dsp:nvSpPr>
      <dsp:spPr>
        <a:xfrm>
          <a:off x="1438076" y="1278"/>
          <a:ext cx="1710979" cy="171097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Documents Gathering</a:t>
          </a:r>
        </a:p>
      </dsp:txBody>
      <dsp:txXfrm>
        <a:off x="1688643" y="251845"/>
        <a:ext cx="1209845" cy="1209845"/>
      </dsp:txXfrm>
    </dsp:sp>
    <dsp:sp modelId="{F628382A-31D1-48BE-BC1D-CDC93A981DB3}">
      <dsp:nvSpPr>
        <dsp:cNvPr id="0" name=""/>
        <dsp:cNvSpPr/>
      </dsp:nvSpPr>
      <dsp:spPr>
        <a:xfrm rot="10800000">
          <a:off x="1994145" y="1895841"/>
          <a:ext cx="598842" cy="389197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BE6306-1901-4C63-A568-14EFB2ABE2EC}">
      <dsp:nvSpPr>
        <dsp:cNvPr id="0" name=""/>
        <dsp:cNvSpPr/>
      </dsp:nvSpPr>
      <dsp:spPr>
        <a:xfrm>
          <a:off x="1573568" y="2446592"/>
          <a:ext cx="1439995" cy="143999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 Submission</a:t>
          </a:r>
        </a:p>
      </dsp:txBody>
      <dsp:txXfrm>
        <a:off x="1784450" y="2657474"/>
        <a:ext cx="1018231" cy="1018231"/>
      </dsp:txXfrm>
    </dsp:sp>
    <dsp:sp modelId="{14EE7E3C-D9AA-4CAC-82CD-6B25E7A0E9BC}">
      <dsp:nvSpPr>
        <dsp:cNvPr id="0" name=""/>
        <dsp:cNvSpPr/>
      </dsp:nvSpPr>
      <dsp:spPr>
        <a:xfrm rot="5400000">
          <a:off x="3288394" y="2971991"/>
          <a:ext cx="598842" cy="389197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682B7B-625B-4C01-BD6A-C527FBAAEF83}">
      <dsp:nvSpPr>
        <dsp:cNvPr id="0" name=""/>
        <dsp:cNvSpPr/>
      </dsp:nvSpPr>
      <dsp:spPr>
        <a:xfrm>
          <a:off x="4140037" y="2446592"/>
          <a:ext cx="1439995" cy="143999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Documents Verification</a:t>
          </a:r>
        </a:p>
      </dsp:txBody>
      <dsp:txXfrm>
        <a:off x="4350919" y="2657474"/>
        <a:ext cx="1018231" cy="1018231"/>
      </dsp:txXfrm>
    </dsp:sp>
    <dsp:sp modelId="{81E8AC04-2593-4D02-882E-D1C4179C1874}">
      <dsp:nvSpPr>
        <dsp:cNvPr id="0" name=""/>
        <dsp:cNvSpPr/>
      </dsp:nvSpPr>
      <dsp:spPr>
        <a:xfrm>
          <a:off x="4560614" y="1806065"/>
          <a:ext cx="598842" cy="389197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32F29C-0C82-426E-829D-23FE24CC239A}">
      <dsp:nvSpPr>
        <dsp:cNvPr id="0" name=""/>
        <dsp:cNvSpPr/>
      </dsp:nvSpPr>
      <dsp:spPr>
        <a:xfrm>
          <a:off x="4140037" y="136770"/>
          <a:ext cx="1439995" cy="143999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Plant Visit By Testing Agency</a:t>
          </a:r>
        </a:p>
      </dsp:txBody>
      <dsp:txXfrm>
        <a:off x="4350919" y="347652"/>
        <a:ext cx="1018231" cy="1018231"/>
      </dsp:txXfrm>
    </dsp:sp>
    <dsp:sp modelId="{6740D7AD-2983-4DEA-BC24-BB91BC835C2F}">
      <dsp:nvSpPr>
        <dsp:cNvPr id="0" name=""/>
        <dsp:cNvSpPr/>
      </dsp:nvSpPr>
      <dsp:spPr>
        <a:xfrm rot="5400000">
          <a:off x="5854863" y="662169"/>
          <a:ext cx="598842" cy="389197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260E8F-AE59-4E0B-ABF6-F02940827057}">
      <dsp:nvSpPr>
        <dsp:cNvPr id="0" name=""/>
        <dsp:cNvSpPr/>
      </dsp:nvSpPr>
      <dsp:spPr>
        <a:xfrm>
          <a:off x="6706506" y="136770"/>
          <a:ext cx="1439995" cy="143999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Feedback &amp; Corrective Actions</a:t>
          </a:r>
        </a:p>
      </dsp:txBody>
      <dsp:txXfrm>
        <a:off x="6917388" y="347652"/>
        <a:ext cx="1018231" cy="1018231"/>
      </dsp:txXfrm>
    </dsp:sp>
    <dsp:sp modelId="{5B8E7549-484C-497A-8D5D-5FCA9CE299FA}">
      <dsp:nvSpPr>
        <dsp:cNvPr id="0" name=""/>
        <dsp:cNvSpPr/>
      </dsp:nvSpPr>
      <dsp:spPr>
        <a:xfrm rot="10800000">
          <a:off x="7127083" y="1760349"/>
          <a:ext cx="598842" cy="389197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8F298F-CBE4-41B6-B198-3F0D9F4F7E85}">
      <dsp:nvSpPr>
        <dsp:cNvPr id="0" name=""/>
        <dsp:cNvSpPr/>
      </dsp:nvSpPr>
      <dsp:spPr>
        <a:xfrm>
          <a:off x="6571014" y="2311100"/>
          <a:ext cx="1710979" cy="171097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Issue of Accreditation Certificate</a:t>
          </a:r>
        </a:p>
      </dsp:txBody>
      <dsp:txXfrm>
        <a:off x="6821581" y="2561667"/>
        <a:ext cx="1209845" cy="1209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F5D3-03AC-4204-8CC5-39047A7DF0AC}">
      <dsp:nvSpPr>
        <dsp:cNvPr id="0" name=""/>
        <dsp:cNvSpPr/>
      </dsp:nvSpPr>
      <dsp:spPr>
        <a:xfrm>
          <a:off x="0" y="1965"/>
          <a:ext cx="32158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CE45D-3BC0-40BC-A676-64F7A64D7318}">
      <dsp:nvSpPr>
        <dsp:cNvPr id="0" name=""/>
        <dsp:cNvSpPr/>
      </dsp:nvSpPr>
      <dsp:spPr>
        <a:xfrm>
          <a:off x="0" y="1965"/>
          <a:ext cx="481504" cy="40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91440" tIns="91440" rIns="91440" bIns="9144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/>
            </a:rPr>
            <a:t>Manufacturing Related</a:t>
          </a:r>
        </a:p>
      </dsp:txBody>
      <dsp:txXfrm>
        <a:off x="0" y="1965"/>
        <a:ext cx="481504" cy="4021122"/>
      </dsp:txXfrm>
    </dsp:sp>
    <dsp:sp modelId="{D31253BA-160B-4536-A0FF-5B68DB4CE200}">
      <dsp:nvSpPr>
        <dsp:cNvPr id="0" name=""/>
        <dsp:cNvSpPr/>
      </dsp:nvSpPr>
      <dsp:spPr>
        <a:xfrm>
          <a:off x="529742" y="34951"/>
          <a:ext cx="2524450" cy="65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Production Process Design</a:t>
          </a:r>
        </a:p>
      </dsp:txBody>
      <dsp:txXfrm>
        <a:off x="529742" y="34951"/>
        <a:ext cx="2524450" cy="659715"/>
      </dsp:txXfrm>
    </dsp:sp>
    <dsp:sp modelId="{84FFB673-019F-44F0-BC52-98FB1D8072FD}">
      <dsp:nvSpPr>
        <dsp:cNvPr id="0" name=""/>
        <dsp:cNvSpPr/>
      </dsp:nvSpPr>
      <dsp:spPr>
        <a:xfrm>
          <a:off x="481504" y="694666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7B8B9-8F05-43FD-89DD-772875818AFB}">
      <dsp:nvSpPr>
        <dsp:cNvPr id="0" name=""/>
        <dsp:cNvSpPr/>
      </dsp:nvSpPr>
      <dsp:spPr>
        <a:xfrm>
          <a:off x="529742" y="727652"/>
          <a:ext cx="2524450" cy="65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Plant Layout Design</a:t>
          </a:r>
        </a:p>
      </dsp:txBody>
      <dsp:txXfrm>
        <a:off x="529742" y="727652"/>
        <a:ext cx="2524450" cy="659715"/>
      </dsp:txXfrm>
    </dsp:sp>
    <dsp:sp modelId="{B739B13F-4ED4-407E-AEE3-A9DA2888EF1B}">
      <dsp:nvSpPr>
        <dsp:cNvPr id="0" name=""/>
        <dsp:cNvSpPr/>
      </dsp:nvSpPr>
      <dsp:spPr>
        <a:xfrm>
          <a:off x="481504" y="1387367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8E1E8-B989-453F-8AD1-C10DFC19EDD7}">
      <dsp:nvSpPr>
        <dsp:cNvPr id="0" name=""/>
        <dsp:cNvSpPr/>
      </dsp:nvSpPr>
      <dsp:spPr>
        <a:xfrm>
          <a:off x="529742" y="1420353"/>
          <a:ext cx="2524450" cy="65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effectLst/>
            </a:rPr>
            <a:t>Equipment &amp; Tools Selection</a:t>
          </a:r>
          <a:endParaRPr lang="en-IN" sz="2000" kern="1200" dirty="0">
            <a:effectLst/>
          </a:endParaRPr>
        </a:p>
      </dsp:txBody>
      <dsp:txXfrm>
        <a:off x="529742" y="1420353"/>
        <a:ext cx="2524450" cy="659715"/>
      </dsp:txXfrm>
    </dsp:sp>
    <dsp:sp modelId="{5C33B336-658B-47D7-82C6-0DAED7070987}">
      <dsp:nvSpPr>
        <dsp:cNvPr id="0" name=""/>
        <dsp:cNvSpPr/>
      </dsp:nvSpPr>
      <dsp:spPr>
        <a:xfrm>
          <a:off x="481504" y="2080068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DF144-5722-4CC0-A726-394238C7933B}">
      <dsp:nvSpPr>
        <dsp:cNvPr id="0" name=""/>
        <dsp:cNvSpPr/>
      </dsp:nvSpPr>
      <dsp:spPr>
        <a:xfrm>
          <a:off x="529742" y="2113054"/>
          <a:ext cx="2524450" cy="48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Process Improvements</a:t>
          </a:r>
        </a:p>
      </dsp:txBody>
      <dsp:txXfrm>
        <a:off x="529742" y="2113054"/>
        <a:ext cx="2524450" cy="486408"/>
      </dsp:txXfrm>
    </dsp:sp>
    <dsp:sp modelId="{4EE2F4C3-A5D1-4A01-8039-0D0E48D223E2}">
      <dsp:nvSpPr>
        <dsp:cNvPr id="0" name=""/>
        <dsp:cNvSpPr/>
      </dsp:nvSpPr>
      <dsp:spPr>
        <a:xfrm>
          <a:off x="481504" y="2599462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9E242-0AF2-41A2-A49A-0C958E3FD8C6}">
      <dsp:nvSpPr>
        <dsp:cNvPr id="0" name=""/>
        <dsp:cNvSpPr/>
      </dsp:nvSpPr>
      <dsp:spPr>
        <a:xfrm>
          <a:off x="529742" y="2632448"/>
          <a:ext cx="2524450" cy="65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Process Documentation</a:t>
          </a:r>
        </a:p>
      </dsp:txBody>
      <dsp:txXfrm>
        <a:off x="529742" y="2632448"/>
        <a:ext cx="2524450" cy="659715"/>
      </dsp:txXfrm>
    </dsp:sp>
    <dsp:sp modelId="{7E5F3548-60CF-48E9-9720-40F3A85FBCD7}">
      <dsp:nvSpPr>
        <dsp:cNvPr id="0" name=""/>
        <dsp:cNvSpPr/>
      </dsp:nvSpPr>
      <dsp:spPr>
        <a:xfrm>
          <a:off x="481504" y="3292163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44393-0188-462E-B1FC-735B75244CB2}">
      <dsp:nvSpPr>
        <dsp:cNvPr id="0" name=""/>
        <dsp:cNvSpPr/>
      </dsp:nvSpPr>
      <dsp:spPr>
        <a:xfrm>
          <a:off x="529742" y="3325149"/>
          <a:ext cx="2524450" cy="659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Cost Saving Projects</a:t>
          </a:r>
        </a:p>
      </dsp:txBody>
      <dsp:txXfrm>
        <a:off x="529742" y="3325149"/>
        <a:ext cx="2524450" cy="659715"/>
      </dsp:txXfrm>
    </dsp:sp>
    <dsp:sp modelId="{EA707225-DD87-413E-8248-85823B5C94EC}">
      <dsp:nvSpPr>
        <dsp:cNvPr id="0" name=""/>
        <dsp:cNvSpPr/>
      </dsp:nvSpPr>
      <dsp:spPr>
        <a:xfrm>
          <a:off x="481504" y="3984864"/>
          <a:ext cx="25726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F5D3-03AC-4204-8CC5-39047A7DF0AC}">
      <dsp:nvSpPr>
        <dsp:cNvPr id="0" name=""/>
        <dsp:cNvSpPr/>
      </dsp:nvSpPr>
      <dsp:spPr>
        <a:xfrm>
          <a:off x="0" y="1965"/>
          <a:ext cx="35179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CE45D-3BC0-40BC-A676-64F7A64D7318}">
      <dsp:nvSpPr>
        <dsp:cNvPr id="0" name=""/>
        <dsp:cNvSpPr/>
      </dsp:nvSpPr>
      <dsp:spPr>
        <a:xfrm>
          <a:off x="0" y="1965"/>
          <a:ext cx="490665" cy="40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91440" tIns="91440" rIns="91440" bIns="9144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/>
            </a:rPr>
            <a:t>Homologation &amp; Other</a:t>
          </a:r>
        </a:p>
      </dsp:txBody>
      <dsp:txXfrm>
        <a:off x="0" y="1965"/>
        <a:ext cx="490665" cy="4021122"/>
      </dsp:txXfrm>
    </dsp:sp>
    <dsp:sp modelId="{D31253BA-160B-4536-A0FF-5B68DB4CE200}">
      <dsp:nvSpPr>
        <dsp:cNvPr id="0" name=""/>
        <dsp:cNvSpPr/>
      </dsp:nvSpPr>
      <dsp:spPr>
        <a:xfrm>
          <a:off x="543434" y="29109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CMVR Type Approval</a:t>
          </a:r>
        </a:p>
      </dsp:txBody>
      <dsp:txXfrm>
        <a:off x="543434" y="29109"/>
        <a:ext cx="2761570" cy="542890"/>
      </dsp:txXfrm>
    </dsp:sp>
    <dsp:sp modelId="{84FFB673-019F-44F0-BC52-98FB1D8072FD}">
      <dsp:nvSpPr>
        <dsp:cNvPr id="0" name=""/>
        <dsp:cNvSpPr/>
      </dsp:nvSpPr>
      <dsp:spPr>
        <a:xfrm>
          <a:off x="490665" y="572000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5BEF8-1194-49C0-BC2A-4974CD3C6746}">
      <dsp:nvSpPr>
        <dsp:cNvPr id="0" name=""/>
        <dsp:cNvSpPr/>
      </dsp:nvSpPr>
      <dsp:spPr>
        <a:xfrm>
          <a:off x="543434" y="599145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FAME-II Certification</a:t>
          </a:r>
        </a:p>
      </dsp:txBody>
      <dsp:txXfrm>
        <a:off x="543434" y="599145"/>
        <a:ext cx="2761570" cy="542890"/>
      </dsp:txXfrm>
    </dsp:sp>
    <dsp:sp modelId="{0EDC381A-2959-47F8-A126-FAF8CA9C9B7D}">
      <dsp:nvSpPr>
        <dsp:cNvPr id="0" name=""/>
        <dsp:cNvSpPr/>
      </dsp:nvSpPr>
      <dsp:spPr>
        <a:xfrm>
          <a:off x="490665" y="1142035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6073E-0C44-4E5F-89CC-F294216FD907}">
      <dsp:nvSpPr>
        <dsp:cNvPr id="0" name=""/>
        <dsp:cNvSpPr/>
      </dsp:nvSpPr>
      <dsp:spPr>
        <a:xfrm>
          <a:off x="543434" y="1169180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Sourcing &amp; Vendor Development</a:t>
          </a:r>
        </a:p>
      </dsp:txBody>
      <dsp:txXfrm>
        <a:off x="543434" y="1169180"/>
        <a:ext cx="2761570" cy="542890"/>
      </dsp:txXfrm>
    </dsp:sp>
    <dsp:sp modelId="{C85E62ED-7B6C-46AC-9016-8B82F51E4770}">
      <dsp:nvSpPr>
        <dsp:cNvPr id="0" name=""/>
        <dsp:cNvSpPr/>
      </dsp:nvSpPr>
      <dsp:spPr>
        <a:xfrm>
          <a:off x="490665" y="1712071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F89A4-0CE0-4D39-A37E-AD07BFABDF79}">
      <dsp:nvSpPr>
        <dsp:cNvPr id="0" name=""/>
        <dsp:cNvSpPr/>
      </dsp:nvSpPr>
      <dsp:spPr>
        <a:xfrm>
          <a:off x="543434" y="1739215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WMI Registration</a:t>
          </a:r>
        </a:p>
      </dsp:txBody>
      <dsp:txXfrm>
        <a:off x="543434" y="1739215"/>
        <a:ext cx="2761570" cy="542890"/>
      </dsp:txXfrm>
    </dsp:sp>
    <dsp:sp modelId="{E6976083-9956-4A86-86F7-99D604BD6E0D}">
      <dsp:nvSpPr>
        <dsp:cNvPr id="0" name=""/>
        <dsp:cNvSpPr/>
      </dsp:nvSpPr>
      <dsp:spPr>
        <a:xfrm>
          <a:off x="490665" y="2282106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4DB0F-B1CF-45C7-9AED-99A060106CC3}">
      <dsp:nvSpPr>
        <dsp:cNvPr id="0" name=""/>
        <dsp:cNvSpPr/>
      </dsp:nvSpPr>
      <dsp:spPr>
        <a:xfrm>
          <a:off x="543434" y="2309251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Plant Accreditation</a:t>
          </a:r>
        </a:p>
      </dsp:txBody>
      <dsp:txXfrm>
        <a:off x="543434" y="2309251"/>
        <a:ext cx="2761570" cy="542890"/>
      </dsp:txXfrm>
    </dsp:sp>
    <dsp:sp modelId="{9780B863-3A44-428B-8783-A6C8277C9CD9}">
      <dsp:nvSpPr>
        <dsp:cNvPr id="0" name=""/>
        <dsp:cNvSpPr/>
      </dsp:nvSpPr>
      <dsp:spPr>
        <a:xfrm>
          <a:off x="490665" y="2852141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94E2E-28F8-48E2-A11F-15F8049517FC}">
      <dsp:nvSpPr>
        <dsp:cNvPr id="0" name=""/>
        <dsp:cNvSpPr/>
      </dsp:nvSpPr>
      <dsp:spPr>
        <a:xfrm>
          <a:off x="543434" y="2879286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Training &amp; Development</a:t>
          </a:r>
        </a:p>
      </dsp:txBody>
      <dsp:txXfrm>
        <a:off x="543434" y="2879286"/>
        <a:ext cx="2761570" cy="542890"/>
      </dsp:txXfrm>
    </dsp:sp>
    <dsp:sp modelId="{0B076FD0-7D36-4B39-AFB2-ED9E0F666405}">
      <dsp:nvSpPr>
        <dsp:cNvPr id="0" name=""/>
        <dsp:cNvSpPr/>
      </dsp:nvSpPr>
      <dsp:spPr>
        <a:xfrm>
          <a:off x="490665" y="3422177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754E4-878A-4BF5-B7A9-48C1C9DA1248}">
      <dsp:nvSpPr>
        <dsp:cNvPr id="0" name=""/>
        <dsp:cNvSpPr/>
      </dsp:nvSpPr>
      <dsp:spPr>
        <a:xfrm>
          <a:off x="543434" y="3449321"/>
          <a:ext cx="2761570" cy="54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/>
            </a:rPr>
            <a:t>Staffing Solution</a:t>
          </a:r>
        </a:p>
      </dsp:txBody>
      <dsp:txXfrm>
        <a:off x="543434" y="3449321"/>
        <a:ext cx="2761570" cy="542890"/>
      </dsp:txXfrm>
    </dsp:sp>
    <dsp:sp modelId="{C134B817-BD3F-463B-B534-E8255BB53BA4}">
      <dsp:nvSpPr>
        <dsp:cNvPr id="0" name=""/>
        <dsp:cNvSpPr/>
      </dsp:nvSpPr>
      <dsp:spPr>
        <a:xfrm>
          <a:off x="490665" y="3992212"/>
          <a:ext cx="28143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CBAFF-4C1E-44A0-BBE3-EE6AB6253E85}">
      <dsp:nvSpPr>
        <dsp:cNvPr id="0" name=""/>
        <dsp:cNvSpPr/>
      </dsp:nvSpPr>
      <dsp:spPr>
        <a:xfrm>
          <a:off x="0" y="574059"/>
          <a:ext cx="11348720" cy="4182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Bus Body Design &amp; Development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Styling (Interior &amp; Exterior)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BIW Structure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Panelling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Trimming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Painting Scheme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Component Design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Testing &amp; Validation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Competitor Benchmarking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CAE Analysis</a:t>
          </a:r>
        </a:p>
      </dsp:txBody>
      <dsp:txXfrm>
        <a:off x="204185" y="778244"/>
        <a:ext cx="10940350" cy="3774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3B8C-8189-4208-848A-19D61736BB76}">
      <dsp:nvSpPr>
        <dsp:cNvPr id="0" name=""/>
        <dsp:cNvSpPr/>
      </dsp:nvSpPr>
      <dsp:spPr>
        <a:xfrm>
          <a:off x="2344128" y="150297"/>
          <a:ext cx="4416267" cy="38040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Chassis, Electric Powertrain Design &amp; Development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Vehicle Specification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Vehicle Architecture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Electrical &amp; Electronics Architecture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System Sizing &amp; Integration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Chassis Design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System Validation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Thermal Management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Wiring Harness</a:t>
          </a:r>
        </a:p>
      </dsp:txBody>
      <dsp:txXfrm>
        <a:off x="2344128" y="150297"/>
        <a:ext cx="4416267" cy="3804045"/>
      </dsp:txXfrm>
    </dsp:sp>
    <dsp:sp modelId="{08F9DABB-CB40-4E69-93CC-4A46DC3C1805}">
      <dsp:nvSpPr>
        <dsp:cNvPr id="0" name=""/>
        <dsp:cNvSpPr/>
      </dsp:nvSpPr>
      <dsp:spPr>
        <a:xfrm>
          <a:off x="36644" y="1023471"/>
          <a:ext cx="2037120" cy="2057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CBAFF-4C1E-44A0-BBE3-EE6AB6253E85}">
      <dsp:nvSpPr>
        <dsp:cNvPr id="0" name=""/>
        <dsp:cNvSpPr/>
      </dsp:nvSpPr>
      <dsp:spPr>
        <a:xfrm>
          <a:off x="0" y="155784"/>
          <a:ext cx="11348720" cy="5019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 Engineering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Production Process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Layout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Facility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Production Capacity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Industrial Engineering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Continuous Improvements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Time Study &amp; Line Balancing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Manpower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Work Instructions Documentation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Material Flow </a:t>
          </a:r>
        </a:p>
      </dsp:txBody>
      <dsp:txXfrm>
        <a:off x="245022" y="400806"/>
        <a:ext cx="10858676" cy="45292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3B8C-8189-4208-848A-19D61736BB76}">
      <dsp:nvSpPr>
        <dsp:cNvPr id="0" name=""/>
        <dsp:cNvSpPr/>
      </dsp:nvSpPr>
      <dsp:spPr>
        <a:xfrm>
          <a:off x="2344128" y="150297"/>
          <a:ext cx="4416267" cy="38040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Tools &amp; Fixtures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BIW Fixture Design &amp; Development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Assembly Line Tools &amp; Templates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Machinery Planning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Panelling &amp; Trimming Fixtures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Inspection Tools &amp; Gauges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Trolley Design &amp; Development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-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2344128" y="150297"/>
        <a:ext cx="4416267" cy="3804045"/>
      </dsp:txXfrm>
    </dsp:sp>
    <dsp:sp modelId="{08F9DABB-CB40-4E69-93CC-4A46DC3C1805}">
      <dsp:nvSpPr>
        <dsp:cNvPr id="0" name=""/>
        <dsp:cNvSpPr/>
      </dsp:nvSpPr>
      <dsp:spPr>
        <a:xfrm>
          <a:off x="36644" y="1023471"/>
          <a:ext cx="2037120" cy="2057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DE269-28E9-418F-AED0-B78192DFBFEE}">
      <dsp:nvSpPr>
        <dsp:cNvPr id="0" name=""/>
        <dsp:cNvSpPr/>
      </dsp:nvSpPr>
      <dsp:spPr>
        <a:xfrm>
          <a:off x="256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City Bus</a:t>
          </a:r>
        </a:p>
      </dsp:txBody>
      <dsp:txXfrm>
        <a:off x="256" y="1357376"/>
        <a:ext cx="1652322" cy="1357376"/>
      </dsp:txXfrm>
    </dsp:sp>
    <dsp:sp modelId="{F8D17AB3-1A04-488F-A56B-9939B9099C20}">
      <dsp:nvSpPr>
        <dsp:cNvPr id="0" name=""/>
        <dsp:cNvSpPr/>
      </dsp:nvSpPr>
      <dsp:spPr>
        <a:xfrm>
          <a:off x="261277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D9376-AB52-4D6C-93EE-5B06609E1A1B}">
      <dsp:nvSpPr>
        <dsp:cNvPr id="0" name=""/>
        <dsp:cNvSpPr/>
      </dsp:nvSpPr>
      <dsp:spPr>
        <a:xfrm>
          <a:off x="1702148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Coach Bus</a:t>
          </a:r>
        </a:p>
      </dsp:txBody>
      <dsp:txXfrm>
        <a:off x="1702148" y="1357376"/>
        <a:ext cx="1652322" cy="1357376"/>
      </dsp:txXfrm>
    </dsp:sp>
    <dsp:sp modelId="{C2AA7DA8-426B-44B1-B6DF-E698B45736F6}">
      <dsp:nvSpPr>
        <dsp:cNvPr id="0" name=""/>
        <dsp:cNvSpPr/>
      </dsp:nvSpPr>
      <dsp:spPr>
        <a:xfrm>
          <a:off x="1963169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4F2F0-8AEA-4E0D-A2C0-52562E6C807D}">
      <dsp:nvSpPr>
        <dsp:cNvPr id="0" name=""/>
        <dsp:cNvSpPr/>
      </dsp:nvSpPr>
      <dsp:spPr>
        <a:xfrm>
          <a:off x="3404040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Sleeper Bus</a:t>
          </a:r>
        </a:p>
      </dsp:txBody>
      <dsp:txXfrm>
        <a:off x="3404040" y="1357376"/>
        <a:ext cx="1652322" cy="1357376"/>
      </dsp:txXfrm>
    </dsp:sp>
    <dsp:sp modelId="{889BEA55-26FA-4B19-8189-BA2BF426E3C6}">
      <dsp:nvSpPr>
        <dsp:cNvPr id="0" name=""/>
        <dsp:cNvSpPr/>
      </dsp:nvSpPr>
      <dsp:spPr>
        <a:xfrm>
          <a:off x="3665062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279D8-46A6-4342-8C4C-F7A0D91A9D7B}">
      <dsp:nvSpPr>
        <dsp:cNvPr id="0" name=""/>
        <dsp:cNvSpPr/>
      </dsp:nvSpPr>
      <dsp:spPr>
        <a:xfrm>
          <a:off x="5105933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School Bus</a:t>
          </a:r>
        </a:p>
      </dsp:txBody>
      <dsp:txXfrm>
        <a:off x="5105933" y="1357376"/>
        <a:ext cx="1652322" cy="1357376"/>
      </dsp:txXfrm>
    </dsp:sp>
    <dsp:sp modelId="{2264B803-E01A-4831-A98A-A7BD9A0348AF}">
      <dsp:nvSpPr>
        <dsp:cNvPr id="0" name=""/>
        <dsp:cNvSpPr/>
      </dsp:nvSpPr>
      <dsp:spPr>
        <a:xfrm>
          <a:off x="5366954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014E5-F8E5-41FA-8891-CD4477A076FC}">
      <dsp:nvSpPr>
        <dsp:cNvPr id="0" name=""/>
        <dsp:cNvSpPr/>
      </dsp:nvSpPr>
      <dsp:spPr>
        <a:xfrm>
          <a:off x="6807825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Articulated Bus</a:t>
          </a:r>
        </a:p>
      </dsp:txBody>
      <dsp:txXfrm>
        <a:off x="6807825" y="1357376"/>
        <a:ext cx="1652322" cy="1357376"/>
      </dsp:txXfrm>
    </dsp:sp>
    <dsp:sp modelId="{B7D0B047-6327-4E71-BF1B-4BA0B03B6F65}">
      <dsp:nvSpPr>
        <dsp:cNvPr id="0" name=""/>
        <dsp:cNvSpPr/>
      </dsp:nvSpPr>
      <dsp:spPr>
        <a:xfrm>
          <a:off x="7068846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EE983-159F-44A8-80F0-A620B367F936}">
      <dsp:nvSpPr>
        <dsp:cNvPr id="0" name=""/>
        <dsp:cNvSpPr/>
      </dsp:nvSpPr>
      <dsp:spPr>
        <a:xfrm>
          <a:off x="8509709" y="0"/>
          <a:ext cx="1652322" cy="339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effectLst/>
            </a:rPr>
            <a:t>Ambulance</a:t>
          </a:r>
        </a:p>
      </dsp:txBody>
      <dsp:txXfrm>
        <a:off x="8509709" y="1357376"/>
        <a:ext cx="1652322" cy="1357376"/>
      </dsp:txXfrm>
    </dsp:sp>
    <dsp:sp modelId="{348B1FF8-D938-4B95-B506-215E86927568}">
      <dsp:nvSpPr>
        <dsp:cNvPr id="0" name=""/>
        <dsp:cNvSpPr/>
      </dsp:nvSpPr>
      <dsp:spPr>
        <a:xfrm>
          <a:off x="8770738" y="203606"/>
          <a:ext cx="1130015" cy="113001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2F84A-AD45-4741-ACCD-E6ECE2EF8BD0}">
      <dsp:nvSpPr>
        <dsp:cNvPr id="0" name=""/>
        <dsp:cNvSpPr/>
      </dsp:nvSpPr>
      <dsp:spPr>
        <a:xfrm>
          <a:off x="406574" y="2491337"/>
          <a:ext cx="9349069" cy="82108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179CD-5FD8-484B-B488-DBFD449DAF20}">
      <dsp:nvSpPr>
        <dsp:cNvPr id="0" name=""/>
        <dsp:cNvSpPr/>
      </dsp:nvSpPr>
      <dsp:spPr>
        <a:xfrm rot="5400000">
          <a:off x="365321" y="1836572"/>
          <a:ext cx="1075352" cy="17893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94561-969A-4EC4-A76A-6FDE6DBD3756}">
      <dsp:nvSpPr>
        <dsp:cNvPr id="0" name=""/>
        <dsp:cNvSpPr/>
      </dsp:nvSpPr>
      <dsp:spPr>
        <a:xfrm>
          <a:off x="185818" y="2371206"/>
          <a:ext cx="1615446" cy="141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Product Strategy &amp; Planning</a:t>
          </a:r>
        </a:p>
      </dsp:txBody>
      <dsp:txXfrm>
        <a:off x="185818" y="2371206"/>
        <a:ext cx="1615446" cy="1416033"/>
      </dsp:txXfrm>
    </dsp:sp>
    <dsp:sp modelId="{A85D5F98-4B11-4F92-89E2-93F2310F0E13}">
      <dsp:nvSpPr>
        <dsp:cNvPr id="0" name=""/>
        <dsp:cNvSpPr/>
      </dsp:nvSpPr>
      <dsp:spPr>
        <a:xfrm>
          <a:off x="1496463" y="1704837"/>
          <a:ext cx="304801" cy="304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9FA24-447E-4BE5-AE21-F9D006992906}">
      <dsp:nvSpPr>
        <dsp:cNvPr id="0" name=""/>
        <dsp:cNvSpPr/>
      </dsp:nvSpPr>
      <dsp:spPr>
        <a:xfrm rot="5400000">
          <a:off x="2342943" y="1347207"/>
          <a:ext cx="1075352" cy="17893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AB1B0-3476-4858-B594-FADDB1CC24DB}">
      <dsp:nvSpPr>
        <dsp:cNvPr id="0" name=""/>
        <dsp:cNvSpPr/>
      </dsp:nvSpPr>
      <dsp:spPr>
        <a:xfrm>
          <a:off x="2163440" y="1881841"/>
          <a:ext cx="1615446" cy="141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Concept Evaluation &amp; Development</a:t>
          </a:r>
        </a:p>
      </dsp:txBody>
      <dsp:txXfrm>
        <a:off x="2163440" y="1881841"/>
        <a:ext cx="1615446" cy="1416033"/>
      </dsp:txXfrm>
    </dsp:sp>
    <dsp:sp modelId="{D17A829C-EB7C-49B5-B04E-2395CF18F7CA}">
      <dsp:nvSpPr>
        <dsp:cNvPr id="0" name=""/>
        <dsp:cNvSpPr/>
      </dsp:nvSpPr>
      <dsp:spPr>
        <a:xfrm>
          <a:off x="3474086" y="1215472"/>
          <a:ext cx="304801" cy="304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5E04B-F939-4501-BEB3-3FCA17EA003B}">
      <dsp:nvSpPr>
        <dsp:cNvPr id="0" name=""/>
        <dsp:cNvSpPr/>
      </dsp:nvSpPr>
      <dsp:spPr>
        <a:xfrm rot="5400000">
          <a:off x="4320566" y="857843"/>
          <a:ext cx="1075352" cy="17893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B9F6F-B536-44A6-AE8C-85D8559ADBCA}">
      <dsp:nvSpPr>
        <dsp:cNvPr id="0" name=""/>
        <dsp:cNvSpPr/>
      </dsp:nvSpPr>
      <dsp:spPr>
        <a:xfrm>
          <a:off x="4141063" y="1392477"/>
          <a:ext cx="1615446" cy="141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Product Design &amp; Development</a:t>
          </a:r>
        </a:p>
      </dsp:txBody>
      <dsp:txXfrm>
        <a:off x="4141063" y="1392477"/>
        <a:ext cx="1615446" cy="1416033"/>
      </dsp:txXfrm>
    </dsp:sp>
    <dsp:sp modelId="{4CA74487-17F9-4D09-9099-784C914A23B5}">
      <dsp:nvSpPr>
        <dsp:cNvPr id="0" name=""/>
        <dsp:cNvSpPr/>
      </dsp:nvSpPr>
      <dsp:spPr>
        <a:xfrm>
          <a:off x="5451708" y="726108"/>
          <a:ext cx="304801" cy="304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06365-DB18-499E-9B0E-095868E35B7E}">
      <dsp:nvSpPr>
        <dsp:cNvPr id="0" name=""/>
        <dsp:cNvSpPr/>
      </dsp:nvSpPr>
      <dsp:spPr>
        <a:xfrm rot="5400000">
          <a:off x="6298188" y="368478"/>
          <a:ext cx="1075352" cy="17893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D97D7-47EB-4795-9029-7BC9FD4A7D86}">
      <dsp:nvSpPr>
        <dsp:cNvPr id="0" name=""/>
        <dsp:cNvSpPr/>
      </dsp:nvSpPr>
      <dsp:spPr>
        <a:xfrm>
          <a:off x="6118685" y="903112"/>
          <a:ext cx="1615446" cy="141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Verification &amp; Validation</a:t>
          </a:r>
        </a:p>
      </dsp:txBody>
      <dsp:txXfrm>
        <a:off x="6118685" y="903112"/>
        <a:ext cx="1615446" cy="1416033"/>
      </dsp:txXfrm>
    </dsp:sp>
    <dsp:sp modelId="{D9241E59-DDF4-433F-A7DD-EEFC6E5D6240}">
      <dsp:nvSpPr>
        <dsp:cNvPr id="0" name=""/>
        <dsp:cNvSpPr/>
      </dsp:nvSpPr>
      <dsp:spPr>
        <a:xfrm>
          <a:off x="7429330" y="236743"/>
          <a:ext cx="304801" cy="304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0338B-92AC-4EF3-82EF-4E6FE23155AF}">
      <dsp:nvSpPr>
        <dsp:cNvPr id="0" name=""/>
        <dsp:cNvSpPr/>
      </dsp:nvSpPr>
      <dsp:spPr>
        <a:xfrm rot="5400000">
          <a:off x="8275810" y="-120886"/>
          <a:ext cx="1075352" cy="178936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EB9B3-CA10-4901-AC50-5C8CE17593D1}">
      <dsp:nvSpPr>
        <dsp:cNvPr id="0" name=""/>
        <dsp:cNvSpPr/>
      </dsp:nvSpPr>
      <dsp:spPr>
        <a:xfrm>
          <a:off x="8096307" y="413747"/>
          <a:ext cx="1615446" cy="141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Product Testing &amp; Certification</a:t>
          </a:r>
        </a:p>
      </dsp:txBody>
      <dsp:txXfrm>
        <a:off x="8096307" y="413747"/>
        <a:ext cx="1615446" cy="1416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8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92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0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DCC2555-A39E-4A39-B599-F311A678DD0B}"/>
              </a:ext>
            </a:extLst>
          </p:cNvPr>
          <p:cNvSpPr/>
          <p:nvPr userDrawn="1"/>
        </p:nvSpPr>
        <p:spPr>
          <a:xfrm rot="5400000">
            <a:off x="10868319" y="160259"/>
            <a:ext cx="1112365" cy="772998"/>
          </a:xfrm>
          <a:prstGeom prst="homePlate">
            <a:avLst>
              <a:gd name="adj" fmla="val 402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8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7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14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649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9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5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914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27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F43D14A-D3EF-4AC8-8ACC-3D3B6B7BCF9D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42A783E-61A8-4DA5-B2FB-CD5387EA7AE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1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7.wdp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5" Type="http://schemas.openxmlformats.org/officeDocument/2006/relationships/image" Target="../media/image27.svg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kalpatech.com/" TargetMode="External"/><Relationship Id="rId2" Type="http://schemas.openxmlformats.org/officeDocument/2006/relationships/hyperlink" Target="mailto:info@sukalpatecch.com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microsoft.com/office/2007/relationships/hdphoto" Target="../media/hdphoto1.wdp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1EA0-EBC1-49CB-BE5D-73933A00F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Sukalpa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8BA2-2243-40A2-ABDC-728F6BD3F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Commercial Vehicle Capabilities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0FECA-8CFA-4A60-8072-0CDEE08D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2438400" y="5075343"/>
            <a:ext cx="1544320" cy="1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8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4CD748-9A5C-471C-B4E7-842C2F826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957061"/>
              </p:ext>
            </p:extLst>
          </p:nvPr>
        </p:nvGraphicFramePr>
        <p:xfrm>
          <a:off x="1024127" y="2269744"/>
          <a:ext cx="9720071" cy="402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Body Builders Accreditation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A9E4-2947-4A7C-9D9E-342AD1281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3103" l="10000" r="90000">
                        <a14:foregroundMark x1="50349" y1="9339" x2="50349" y2="9339"/>
                        <a14:foregroundMark x1="50349" y1="9339" x2="50349" y2="9339"/>
                        <a14:foregroundMark x1="50233" y1="6897" x2="50233" y2="6897"/>
                        <a14:foregroundMark x1="50233" y1="6897" x2="50233" y2="6897"/>
                        <a14:foregroundMark x1="71628" y1="90948" x2="71628" y2="90948"/>
                        <a14:foregroundMark x1="71628" y1="90948" x2="71628" y2="90948"/>
                        <a14:foregroundMark x1="28721" y1="92098" x2="28721" y2="92098"/>
                        <a14:foregroundMark x1="28721" y1="92098" x2="28721" y2="92098"/>
                        <a14:foregroundMark x1="72791" y1="93103" x2="72791" y2="93103"/>
                        <a14:foregroundMark x1="72791" y1="93103" x2="72791" y2="93103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98" y="4949023"/>
            <a:ext cx="1112069" cy="9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9D632-043D-4376-A71A-3D9CA2739B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6293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7CC4-2067-4C88-8FCC-9484EEEB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3616"/>
            <a:ext cx="9720072" cy="1499616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Pool of Experts from Bus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8C9AA-B8FC-4B41-9054-F102B33E1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9334" b="18597"/>
          <a:stretch/>
        </p:blipFill>
        <p:spPr>
          <a:xfrm>
            <a:off x="3309810" y="2359152"/>
            <a:ext cx="1973390" cy="127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3B6C4-D474-4650-A9D2-A08D6184A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9" b="90391" l="10000" r="90000">
                        <a14:foregroundMark x1="40071" y1="52041" x2="40071" y2="52041"/>
                        <a14:foregroundMark x1="73429" y1="50255" x2="73429" y2="50255"/>
                        <a14:foregroundMark x1="49357" y1="90391" x2="49357" y2="90391"/>
                        <a14:foregroundMark x1="49357" y1="90391" x2="49357" y2="9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359152"/>
            <a:ext cx="1606248" cy="1349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0A811D-E4FD-4FB7-9E7E-68776698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11594" y="2395826"/>
            <a:ext cx="1332606" cy="12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A6D063-ED7F-4701-BFEB-2837B99A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96680" y="4502611"/>
            <a:ext cx="1747520" cy="107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CADFC8-17CA-4B8B-9746-EDE57AEB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67717" y="7670800"/>
            <a:ext cx="2400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7DE4CF-9005-40F4-9471-212FEB42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75283" y="4536766"/>
            <a:ext cx="2262960" cy="98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C09676-0508-49A4-903C-AEE1C445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42635" y="4751485"/>
            <a:ext cx="2238867" cy="58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00C3D-6BAC-450A-9613-946B8CF434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34" y="2472026"/>
            <a:ext cx="2761737" cy="9569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1F1A59B-3EC6-4A2F-AF64-4E237494F8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07101" y="4740850"/>
            <a:ext cx="2209746" cy="5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ABD14B-1B1B-44FB-AEFE-3E5C7709159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2238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19919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7CC4-2067-4C88-8FCC-9484EEEB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3616"/>
            <a:ext cx="9720072" cy="1499616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Customers served for BUS Segment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A3EEB4-055D-4B8A-943B-7075505DEF41}"/>
              </a:ext>
            </a:extLst>
          </p:cNvPr>
          <p:cNvGrpSpPr/>
          <p:nvPr/>
        </p:nvGrpSpPr>
        <p:grpSpPr>
          <a:xfrm>
            <a:off x="1513128" y="2538378"/>
            <a:ext cx="1934464" cy="1058260"/>
            <a:chOff x="1024127" y="5224950"/>
            <a:chExt cx="1970914" cy="824424"/>
          </a:xfrm>
        </p:grpSpPr>
        <p:pic>
          <p:nvPicPr>
            <p:cNvPr id="1026" name="Picture 2" descr="Amba Coach Builders Pvt. Ltd. - Home | Facebook">
              <a:extLst>
                <a:ext uri="{FF2B5EF4-FFF2-40B4-BE49-F238E27FC236}">
                  <a16:creationId xmlns:a16="http://schemas.microsoft.com/office/drawing/2014/main" id="{29E03293-1C69-4193-B27C-60EAA95E92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21" b="12345"/>
            <a:stretch/>
          </p:blipFill>
          <p:spPr bwMode="auto">
            <a:xfrm>
              <a:off x="1024128" y="5224950"/>
              <a:ext cx="1970913" cy="77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6D81A-4F24-4FD0-80FE-FD9AD341609C}"/>
                </a:ext>
              </a:extLst>
            </p:cNvPr>
            <p:cNvSpPr txBox="1"/>
            <p:nvPr/>
          </p:nvSpPr>
          <p:spPr>
            <a:xfrm flipH="1">
              <a:off x="1024127" y="5680042"/>
              <a:ext cx="197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Coach Builders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B8AC5-10EE-487D-BB4D-4DF49180EF55}"/>
              </a:ext>
            </a:extLst>
          </p:cNvPr>
          <p:cNvGrpSpPr/>
          <p:nvPr/>
        </p:nvGrpSpPr>
        <p:grpSpPr>
          <a:xfrm>
            <a:off x="4779772" y="2593419"/>
            <a:ext cx="2208784" cy="1058261"/>
            <a:chOff x="3119898" y="2601282"/>
            <a:chExt cx="1995711" cy="8244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F78C91-C29D-4238-B3F4-9A80B8A9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898" y="2760469"/>
              <a:ext cx="1995711" cy="6652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8E695-5982-4FF0-9EEA-128075A8DF24}"/>
                </a:ext>
              </a:extLst>
            </p:cNvPr>
            <p:cNvSpPr txBox="1"/>
            <p:nvPr/>
          </p:nvSpPr>
          <p:spPr>
            <a:xfrm flipH="1">
              <a:off x="3190687" y="2601282"/>
              <a:ext cx="19050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IN" sz="1600" dirty="0">
                  <a:solidFill>
                    <a:srgbClr val="0070C0"/>
                  </a:solidFill>
                  <a:latin typeface="Arial Rounded MT Bold" panose="020F0704030504030204" pitchFamily="34" charset="0"/>
                  <a:ea typeface="Microsoft Yi Baiti" panose="03000500000000000000" pitchFamily="66" charset="0"/>
                  <a:cs typeface="Tunga" panose="020B0502040204020203" pitchFamily="34" charset="0"/>
                </a:rPr>
                <a:t>NAVABHARATH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5BB50E-E026-4CD0-98DA-C9E062A6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88" y="2538378"/>
            <a:ext cx="2069759" cy="890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160D37-F80C-41AC-80D0-92FC6ECF45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21920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19A37-B801-4613-949E-4EE7C61C2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r="6584"/>
          <a:stretch/>
        </p:blipFill>
        <p:spPr>
          <a:xfrm>
            <a:off x="1513128" y="4470026"/>
            <a:ext cx="1737361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9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7CC4-2067-4C88-8FCC-9484EEEB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9F7E-F02A-480A-BE98-7A6F72C0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10090912" cy="40233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Email		: </a:t>
            </a:r>
            <a:r>
              <a:rPr lang="en-IN" dirty="0">
                <a:hlinkClick r:id="rId2"/>
              </a:rPr>
              <a:t>info@sukalpatech.com</a:t>
            </a:r>
            <a:endParaRPr lang="en-IN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Ph No		: +91 78928 59968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Address	: </a:t>
            </a:r>
            <a:r>
              <a:rPr lang="en-IN" dirty="0" err="1"/>
              <a:t>Sukalpa</a:t>
            </a:r>
            <a:r>
              <a:rPr lang="en-IN" dirty="0"/>
              <a:t> Tech,						  		 	  #1551, 6</a:t>
            </a:r>
            <a:r>
              <a:rPr lang="en-IN" baseline="30000" dirty="0"/>
              <a:t>th</a:t>
            </a:r>
            <a:r>
              <a:rPr lang="en-IN" dirty="0"/>
              <a:t> Main, 		  						  </a:t>
            </a:r>
            <a:r>
              <a:rPr lang="en-IN" dirty="0" err="1"/>
              <a:t>Annapoorneshwari</a:t>
            </a:r>
            <a:r>
              <a:rPr lang="en-IN" dirty="0"/>
              <a:t> Nagar,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	  Bengaluru – 560091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/>
              <a:t>Website	: </a:t>
            </a:r>
            <a:r>
              <a:rPr lang="en-IN" dirty="0">
                <a:hlinkClick r:id="rId3"/>
              </a:rPr>
              <a:t>www.sukalpatech.com</a:t>
            </a:r>
            <a:endParaRPr lang="en-IN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indent="0" algn="just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F4043-9C24-4097-A81E-C0E033DE7A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586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7CC4-2067-4C88-8FCC-9484EEEB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83616"/>
            <a:ext cx="9720072" cy="1499616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for Commercial vehicles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D7FDC9-3069-46A2-8E8C-08C1E90E5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679215"/>
              </p:ext>
            </p:extLst>
          </p:nvPr>
        </p:nvGraphicFramePr>
        <p:xfrm>
          <a:off x="801491" y="2247730"/>
          <a:ext cx="4191928" cy="4025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A81C4DD-7A20-4B20-8C89-06B9E4CA4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569254"/>
              </p:ext>
            </p:extLst>
          </p:nvPr>
        </p:nvGraphicFramePr>
        <p:xfrm>
          <a:off x="4746927" y="2247730"/>
          <a:ext cx="3215861" cy="4025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28B4C3-BE4D-4EDD-AC1A-F51C216B4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392476"/>
              </p:ext>
            </p:extLst>
          </p:nvPr>
        </p:nvGraphicFramePr>
        <p:xfrm>
          <a:off x="7796783" y="2247730"/>
          <a:ext cx="3517924" cy="4025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CF87B2-5447-4E2B-93F1-F4E3EDE2465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1137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79921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0BBFB8-1979-466E-83B0-460ABC319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676727"/>
              </p:ext>
            </p:extLst>
          </p:nvPr>
        </p:nvGraphicFramePr>
        <p:xfrm>
          <a:off x="619760" y="1737360"/>
          <a:ext cx="11348720" cy="533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capabilities for Electric Bus 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A9D7789-7A28-4059-883D-B2FA91B90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699302"/>
              </p:ext>
            </p:extLst>
          </p:nvPr>
        </p:nvGraphicFramePr>
        <p:xfrm>
          <a:off x="4572000" y="2350475"/>
          <a:ext cx="6797040" cy="410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795AC0-6DE8-4A54-A176-92B9101B3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99061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0BBFB8-1979-466E-83B0-460ABC319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06024"/>
              </p:ext>
            </p:extLst>
          </p:nvPr>
        </p:nvGraphicFramePr>
        <p:xfrm>
          <a:off x="619760" y="1737360"/>
          <a:ext cx="11348720" cy="533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Manufacturing capabilities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A9D7789-7A28-4059-883D-B2FA91B90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879709"/>
              </p:ext>
            </p:extLst>
          </p:nvPr>
        </p:nvGraphicFramePr>
        <p:xfrm>
          <a:off x="4572000" y="2350475"/>
          <a:ext cx="6797040" cy="410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012E9CF-538F-49CA-A21B-40D9160BB64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7302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applications served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2E49D9-9544-4FCC-B0BF-48D000E0C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214476"/>
              </p:ext>
            </p:extLst>
          </p:nvPr>
        </p:nvGraphicFramePr>
        <p:xfrm>
          <a:off x="1024128" y="2590800"/>
          <a:ext cx="10162032" cy="339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EAB2F0-2B81-4AE0-9D7F-EB5B8D97FED5}"/>
              </a:ext>
            </a:extLst>
          </p:cNvPr>
          <p:cNvSpPr txBox="1"/>
          <p:nvPr/>
        </p:nvSpPr>
        <p:spPr>
          <a:xfrm>
            <a:off x="4931343" y="5303520"/>
            <a:ext cx="23293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Buses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DC1F6-9C9B-4DD6-934C-3950F0FA08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2283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4CD748-9A5C-471C-B4E7-842C2F826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598671"/>
              </p:ext>
            </p:extLst>
          </p:nvPr>
        </p:nvGraphicFramePr>
        <p:xfrm>
          <a:off x="1024127" y="2269744"/>
          <a:ext cx="9720071" cy="402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development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A9E4-2947-4A7C-9D9E-342AD1281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3103" l="10000" r="90000">
                        <a14:foregroundMark x1="50349" y1="9339" x2="50349" y2="9339"/>
                        <a14:foregroundMark x1="50349" y1="9339" x2="50349" y2="9339"/>
                        <a14:foregroundMark x1="50233" y1="6897" x2="50233" y2="6897"/>
                        <a14:foregroundMark x1="50233" y1="6897" x2="50233" y2="6897"/>
                        <a14:foregroundMark x1="71628" y1="90948" x2="71628" y2="90948"/>
                        <a14:foregroundMark x1="71628" y1="90948" x2="71628" y2="90948"/>
                        <a14:foregroundMark x1="28721" y1="92098" x2="28721" y2="92098"/>
                        <a14:foregroundMark x1="28721" y1="92098" x2="28721" y2="92098"/>
                        <a14:foregroundMark x1="72791" y1="93103" x2="72791" y2="93103"/>
                        <a14:foregroundMark x1="72791" y1="93103" x2="72791" y2="93103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18" y="1585637"/>
            <a:ext cx="1112069" cy="9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5DB-DC0B-46D3-8961-F40E0917AE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2526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verification – simulation 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5D492D-1AD2-46CA-876F-41E1CD73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64512"/>
            <a:ext cx="9720073" cy="42285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Strength </a:t>
            </a:r>
            <a:r>
              <a:rPr lang="en-US" sz="2000" spc="5" dirty="0">
                <a:solidFill>
                  <a:srgbClr val="1F3863"/>
                </a:solidFill>
                <a:cs typeface="Times New Roman"/>
              </a:rPr>
              <a:t>Of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Superstructure </a:t>
            </a:r>
            <a:r>
              <a:rPr lang="en-US" sz="2000" spc="5" dirty="0">
                <a:solidFill>
                  <a:srgbClr val="1F3863"/>
                </a:solidFill>
                <a:cs typeface="Times New Roman"/>
              </a:rPr>
              <a:t>of </a:t>
            </a:r>
            <a:r>
              <a:rPr lang="en-US" sz="2000" spc="-15" dirty="0">
                <a:solidFill>
                  <a:srgbClr val="1F3863"/>
                </a:solidFill>
                <a:cs typeface="Times New Roman"/>
              </a:rPr>
              <a:t>Bus,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Rollover </a:t>
            </a:r>
            <a:r>
              <a:rPr lang="en-US" sz="2000" spc="-30" dirty="0">
                <a:solidFill>
                  <a:srgbClr val="1F3863"/>
                </a:solidFill>
                <a:cs typeface="Times New Roman"/>
              </a:rPr>
              <a:t>Test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(AIS</a:t>
            </a:r>
            <a:r>
              <a:rPr lang="en-US" sz="2000" spc="30" dirty="0">
                <a:solidFill>
                  <a:srgbClr val="1F3863"/>
                </a:solidFill>
                <a:cs typeface="Times New Roman"/>
              </a:rPr>
              <a:t> </a:t>
            </a: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:031)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Bus Stability Test (AIS:052)</a:t>
            </a:r>
            <a:endParaRPr lang="en-US" sz="2000" dirty="0">
              <a:cs typeface="Times New Roman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Side U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nder - R</a:t>
            </a:r>
            <a:r>
              <a:rPr lang="en-US" sz="2000" dirty="0">
                <a:solidFill>
                  <a:srgbClr val="1F3863"/>
                </a:solidFill>
                <a:cs typeface="Times New Roman"/>
              </a:rPr>
              <a:t>un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Protection</a:t>
            </a:r>
            <a:r>
              <a:rPr lang="en-US" sz="2000" spc="20" dirty="0">
                <a:solidFill>
                  <a:srgbClr val="1F3863"/>
                </a:solidFill>
                <a:cs typeface="Times New Roman"/>
              </a:rPr>
              <a:t> </a:t>
            </a:r>
            <a:endParaRPr lang="en-US" sz="2000" dirty="0">
              <a:cs typeface="Times New Roman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Sleeper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Coach Roller And Berth Strength  </a:t>
            </a:r>
            <a:r>
              <a:rPr lang="en-US" sz="2000" spc="-15" dirty="0">
                <a:solidFill>
                  <a:srgbClr val="1F3863"/>
                </a:solidFill>
                <a:cs typeface="Times New Roman"/>
              </a:rPr>
              <a:t>(AIS:119)</a:t>
            </a:r>
            <a:endParaRPr lang="en-US" sz="2000" dirty="0">
              <a:cs typeface="Times New Roman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Natural </a:t>
            </a: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Frequency </a:t>
            </a:r>
            <a:r>
              <a:rPr lang="en-US" sz="2000" spc="5" dirty="0">
                <a:solidFill>
                  <a:srgbClr val="1F3863"/>
                </a:solidFill>
                <a:cs typeface="Times New Roman"/>
              </a:rPr>
              <a:t>of </a:t>
            </a:r>
            <a:r>
              <a:rPr lang="en-US" sz="2000" spc="-30" dirty="0">
                <a:solidFill>
                  <a:srgbClr val="1F3863"/>
                </a:solidFill>
                <a:cs typeface="Times New Roman"/>
              </a:rPr>
              <a:t>Test </a:t>
            </a: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structure </a:t>
            </a:r>
            <a:r>
              <a:rPr lang="en-US" sz="2000" spc="5" dirty="0">
                <a:solidFill>
                  <a:srgbClr val="1F3863"/>
                </a:solidFill>
                <a:cs typeface="Times New Roman"/>
              </a:rPr>
              <a:t>of </a:t>
            </a:r>
            <a:r>
              <a:rPr lang="en-US" sz="2000" spc="-10" dirty="0">
                <a:solidFill>
                  <a:srgbClr val="1F3863"/>
                </a:solidFill>
                <a:cs typeface="Times New Roman"/>
              </a:rPr>
              <a:t>bus 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(AIS:153)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Design Verification as per </a:t>
            </a:r>
            <a:r>
              <a:rPr lang="en-US" sz="2000" spc="-5" dirty="0" err="1">
                <a:solidFill>
                  <a:srgbClr val="1F3863"/>
                </a:solidFill>
                <a:cs typeface="Times New Roman"/>
              </a:rPr>
              <a:t>MoUD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 Specification</a:t>
            </a:r>
            <a:r>
              <a:rPr lang="en-US" sz="2000" spc="30" dirty="0">
                <a:solidFill>
                  <a:srgbClr val="1F3863"/>
                </a:solidFill>
                <a:cs typeface="Times New Roman"/>
              </a:rPr>
              <a:t> </a:t>
            </a:r>
            <a:r>
              <a:rPr lang="en-US" sz="2000" spc="-5" dirty="0">
                <a:solidFill>
                  <a:srgbClr val="1F3863"/>
                </a:solidFill>
                <a:cs typeface="Times New Roman"/>
              </a:rPr>
              <a:t>(UBS-II)</a:t>
            </a:r>
            <a:endParaRPr lang="en-US" sz="2000" dirty="0">
              <a:cs typeface="Times New Roman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cs typeface="Times New Roman"/>
            </a:endParaRPr>
          </a:p>
          <a:p>
            <a:endParaRPr lang="en-IN" sz="200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C14762D-B127-46E1-AB95-A0F6EF516A64}"/>
              </a:ext>
            </a:extLst>
          </p:cNvPr>
          <p:cNvSpPr/>
          <p:nvPr/>
        </p:nvSpPr>
        <p:spPr>
          <a:xfrm>
            <a:off x="2001237" y="5301921"/>
            <a:ext cx="1440000" cy="108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6D2B69-E0D3-4DD3-94E3-80D9854D5F84}"/>
              </a:ext>
            </a:extLst>
          </p:cNvPr>
          <p:cNvGrpSpPr/>
          <p:nvPr/>
        </p:nvGrpSpPr>
        <p:grpSpPr>
          <a:xfrm>
            <a:off x="6901925" y="5205279"/>
            <a:ext cx="1080000" cy="1390844"/>
            <a:chOff x="6901925" y="5306879"/>
            <a:chExt cx="1080000" cy="1390844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19E4CDC-0831-40EE-B7B0-EDFA5D267BFF}"/>
                </a:ext>
              </a:extLst>
            </p:cNvPr>
            <p:cNvSpPr/>
            <p:nvPr/>
          </p:nvSpPr>
          <p:spPr>
            <a:xfrm>
              <a:off x="6901925" y="5306879"/>
              <a:ext cx="1080000" cy="108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4B28C3DE-A0AE-49B3-B3B4-8E4B1268BC39}"/>
                </a:ext>
              </a:extLst>
            </p:cNvPr>
            <p:cNvSpPr txBox="1"/>
            <p:nvPr/>
          </p:nvSpPr>
          <p:spPr>
            <a:xfrm>
              <a:off x="6962115" y="6470738"/>
              <a:ext cx="1019810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algn="ctr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5" dirty="0">
                  <a:solidFill>
                    <a:srgbClr val="1F3863"/>
                  </a:solidFill>
                  <a:cs typeface="Times New Roman"/>
                </a:rPr>
                <a:t>Stability</a:t>
              </a:r>
              <a:r>
                <a:rPr sz="1400" b="1" spc="-70" dirty="0">
                  <a:solidFill>
                    <a:srgbClr val="1F3863"/>
                  </a:solidFill>
                  <a:cs typeface="Times New Roman"/>
                </a:rPr>
                <a:t> </a:t>
              </a:r>
              <a:r>
                <a:rPr sz="1400" b="1" spc="-35" dirty="0">
                  <a:solidFill>
                    <a:srgbClr val="1F3863"/>
                  </a:solidFill>
                  <a:cs typeface="Times New Roman"/>
                </a:rPr>
                <a:t>Test</a:t>
              </a:r>
              <a:endParaRPr sz="1400" dirty="0">
                <a:cs typeface="Times New Roman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61D111-8711-412B-829D-4BDDCA0C6E1B}"/>
              </a:ext>
            </a:extLst>
          </p:cNvPr>
          <p:cNvGrpSpPr/>
          <p:nvPr/>
        </p:nvGrpSpPr>
        <p:grpSpPr>
          <a:xfrm>
            <a:off x="8774430" y="2287956"/>
            <a:ext cx="1969770" cy="2084693"/>
            <a:chOff x="8774430" y="2287956"/>
            <a:chExt cx="1969770" cy="2084693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05FBDB94-5796-4D7C-8C1A-5C987B0CC877}"/>
                </a:ext>
              </a:extLst>
            </p:cNvPr>
            <p:cNvSpPr/>
            <p:nvPr/>
          </p:nvSpPr>
          <p:spPr>
            <a:xfrm>
              <a:off x="8774430" y="2287956"/>
              <a:ext cx="1969770" cy="1861185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4EEFC7D3-77C8-421F-96C0-0D01C45FB71F}"/>
                </a:ext>
              </a:extLst>
            </p:cNvPr>
            <p:cNvSpPr txBox="1"/>
            <p:nvPr/>
          </p:nvSpPr>
          <p:spPr>
            <a:xfrm>
              <a:off x="9066679" y="4145664"/>
              <a:ext cx="1545590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10" dirty="0">
                  <a:solidFill>
                    <a:srgbClr val="1F3863"/>
                  </a:solidFill>
                  <a:cs typeface="Times New Roman"/>
                </a:rPr>
                <a:t>Rollover</a:t>
              </a:r>
              <a:r>
                <a:rPr sz="1400" b="1" spc="-45" dirty="0">
                  <a:solidFill>
                    <a:srgbClr val="1F3863"/>
                  </a:solidFill>
                  <a:cs typeface="Times New Roman"/>
                </a:rPr>
                <a:t> </a:t>
              </a:r>
              <a:r>
                <a:rPr sz="1400" b="1" spc="-5" dirty="0">
                  <a:solidFill>
                    <a:srgbClr val="1F3863"/>
                  </a:solidFill>
                  <a:cs typeface="Times New Roman"/>
                </a:rPr>
                <a:t>Evaluation</a:t>
              </a:r>
              <a:endParaRPr sz="1400" dirty="0">
                <a:cs typeface="Times New Roman"/>
              </a:endParaRPr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92478D1D-5DC5-434B-B07E-D8E72EDF3F7C}"/>
              </a:ext>
            </a:extLst>
          </p:cNvPr>
          <p:cNvSpPr/>
          <p:nvPr/>
        </p:nvSpPr>
        <p:spPr>
          <a:xfrm>
            <a:off x="4451581" y="5419071"/>
            <a:ext cx="1440000" cy="900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87C95-0F3F-4FCE-A620-B879EB62527E}"/>
              </a:ext>
            </a:extLst>
          </p:cNvPr>
          <p:cNvGrpSpPr/>
          <p:nvPr/>
        </p:nvGrpSpPr>
        <p:grpSpPr>
          <a:xfrm>
            <a:off x="8992269" y="5193799"/>
            <a:ext cx="1620000" cy="1402323"/>
            <a:chOff x="8992269" y="5295399"/>
            <a:chExt cx="1620000" cy="1402323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B2749AE5-6611-4CD7-9496-50DBC95CAF43}"/>
                </a:ext>
              </a:extLst>
            </p:cNvPr>
            <p:cNvSpPr/>
            <p:nvPr/>
          </p:nvSpPr>
          <p:spPr>
            <a:xfrm>
              <a:off x="8992269" y="5295399"/>
              <a:ext cx="1620000" cy="1080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857368AD-DE9B-40BF-8499-7D29AF575D5A}"/>
                </a:ext>
              </a:extLst>
            </p:cNvPr>
            <p:cNvSpPr txBox="1"/>
            <p:nvPr/>
          </p:nvSpPr>
          <p:spPr>
            <a:xfrm>
              <a:off x="9123511" y="6470737"/>
              <a:ext cx="1431925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10" dirty="0">
                  <a:solidFill>
                    <a:srgbClr val="1F3863"/>
                  </a:solidFill>
                  <a:cs typeface="Times New Roman"/>
                </a:rPr>
                <a:t>Vibration</a:t>
              </a:r>
              <a:r>
                <a:rPr sz="1400" b="1" spc="-140" dirty="0">
                  <a:solidFill>
                    <a:srgbClr val="1F3863"/>
                  </a:solidFill>
                  <a:cs typeface="Times New Roman"/>
                </a:rPr>
                <a:t> </a:t>
              </a:r>
              <a:r>
                <a:rPr sz="1400" b="1" spc="-5" dirty="0">
                  <a:solidFill>
                    <a:srgbClr val="1F3863"/>
                  </a:solidFill>
                  <a:cs typeface="Times New Roman"/>
                </a:rPr>
                <a:t>Analysis</a:t>
              </a:r>
              <a:endParaRPr sz="1400" dirty="0">
                <a:cs typeface="Times New Roman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688AB6-A9C9-46BA-B5E9-2144DF111C72}"/>
              </a:ext>
            </a:extLst>
          </p:cNvPr>
          <p:cNvGrpSpPr/>
          <p:nvPr/>
        </p:nvGrpSpPr>
        <p:grpSpPr>
          <a:xfrm>
            <a:off x="1943679" y="5200322"/>
            <a:ext cx="1555115" cy="1395800"/>
            <a:chOff x="1943679" y="5301922"/>
            <a:chExt cx="1555115" cy="139580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105F31E-24D4-4FFC-9FA7-4B6A5340568E}"/>
                </a:ext>
              </a:extLst>
            </p:cNvPr>
            <p:cNvSpPr txBox="1"/>
            <p:nvPr/>
          </p:nvSpPr>
          <p:spPr>
            <a:xfrm>
              <a:off x="1943679" y="6470737"/>
              <a:ext cx="1555115" cy="226985"/>
            </a:xfrm>
            <a:prstGeom prst="rect">
              <a:avLst/>
            </a:prstGeom>
          </p:spPr>
          <p:txBody>
            <a:bodyPr vert="horz" wrap="square" lIns="0" tIns="1143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algn="ctr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10" dirty="0">
                  <a:solidFill>
                    <a:srgbClr val="1F3863"/>
                  </a:solidFill>
                  <a:cs typeface="Times New Roman"/>
                </a:rPr>
                <a:t>Strength</a:t>
              </a:r>
              <a:r>
                <a:rPr sz="1400" b="1" spc="-55" dirty="0">
                  <a:solidFill>
                    <a:srgbClr val="1F3863"/>
                  </a:solidFill>
                  <a:cs typeface="Times New Roman"/>
                </a:rPr>
                <a:t> </a:t>
              </a:r>
              <a:r>
                <a:rPr sz="1400" b="1" spc="-5" dirty="0">
                  <a:solidFill>
                    <a:srgbClr val="1F3863"/>
                  </a:solidFill>
                  <a:cs typeface="Times New Roman"/>
                </a:rPr>
                <a:t>Evaluation</a:t>
              </a:r>
              <a:endParaRPr sz="1400" dirty="0">
                <a:cs typeface="Times New Roman"/>
              </a:endParaRPr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C0FB761F-6B5B-4513-979A-91DB1EE508C3}"/>
                </a:ext>
              </a:extLst>
            </p:cNvPr>
            <p:cNvSpPr/>
            <p:nvPr/>
          </p:nvSpPr>
          <p:spPr>
            <a:xfrm>
              <a:off x="2001237" y="5301922"/>
              <a:ext cx="1440000" cy="1080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0D9905-44CE-4CAC-A59F-012211ADDB0E}"/>
              </a:ext>
            </a:extLst>
          </p:cNvPr>
          <p:cNvGrpSpPr/>
          <p:nvPr/>
        </p:nvGrpSpPr>
        <p:grpSpPr>
          <a:xfrm>
            <a:off x="4402506" y="5317471"/>
            <a:ext cx="1489075" cy="1278653"/>
            <a:chOff x="4402506" y="5419071"/>
            <a:chExt cx="1489075" cy="1278653"/>
          </a:xfrm>
        </p:grpSpPr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4D2959A-0F6D-4051-9410-F96964FA7021}"/>
                </a:ext>
              </a:extLst>
            </p:cNvPr>
            <p:cNvSpPr txBox="1"/>
            <p:nvPr/>
          </p:nvSpPr>
          <p:spPr>
            <a:xfrm>
              <a:off x="4402506" y="6470739"/>
              <a:ext cx="1489075" cy="22698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algn="ctr">
                <a:lnSpc>
                  <a:spcPct val="100000"/>
                </a:lnSpc>
                <a:spcBef>
                  <a:spcPts val="90"/>
                </a:spcBef>
              </a:pPr>
              <a:r>
                <a:rPr sz="1400" b="1" spc="-10" dirty="0">
                  <a:solidFill>
                    <a:srgbClr val="1F3863"/>
                  </a:solidFill>
                  <a:cs typeface="Times New Roman"/>
                </a:rPr>
                <a:t>Durability</a:t>
              </a:r>
              <a:r>
                <a:rPr sz="1400" b="1" spc="-90" dirty="0">
                  <a:solidFill>
                    <a:srgbClr val="1F3863"/>
                  </a:solidFill>
                  <a:cs typeface="Times New Roman"/>
                </a:rPr>
                <a:t> </a:t>
              </a:r>
              <a:r>
                <a:rPr sz="1400" b="1" spc="-5" dirty="0">
                  <a:solidFill>
                    <a:srgbClr val="1F3863"/>
                  </a:solidFill>
                  <a:cs typeface="Times New Roman"/>
                </a:rPr>
                <a:t>Analysis</a:t>
              </a:r>
              <a:endParaRPr sz="1400" dirty="0">
                <a:cs typeface="Times New Roman"/>
              </a:endParaRPr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A6E0E54D-6238-4B9F-8F7D-05BB8C9DE944}"/>
                </a:ext>
              </a:extLst>
            </p:cNvPr>
            <p:cNvSpPr/>
            <p:nvPr/>
          </p:nvSpPr>
          <p:spPr>
            <a:xfrm>
              <a:off x="4451581" y="5419071"/>
              <a:ext cx="1440000" cy="900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97631-634E-4B06-9DF3-F1A40F2EB8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65950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4CD748-9A5C-471C-B4E7-842C2F826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276085"/>
              </p:ext>
            </p:extLst>
          </p:nvPr>
        </p:nvGraphicFramePr>
        <p:xfrm>
          <a:off x="1235964" y="2294949"/>
          <a:ext cx="9720071" cy="375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Homologation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A9E4-2947-4A7C-9D9E-342AD1281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3103" l="10000" r="90000">
                        <a14:foregroundMark x1="50349" y1="9339" x2="50349" y2="9339"/>
                        <a14:foregroundMark x1="50349" y1="9339" x2="50349" y2="9339"/>
                        <a14:foregroundMark x1="50233" y1="6897" x2="50233" y2="6897"/>
                        <a14:foregroundMark x1="50233" y1="6897" x2="50233" y2="6897"/>
                        <a14:foregroundMark x1="71628" y1="90948" x2="71628" y2="90948"/>
                        <a14:foregroundMark x1="71628" y1="90948" x2="71628" y2="90948"/>
                        <a14:foregroundMark x1="28721" y1="92098" x2="28721" y2="92098"/>
                        <a14:foregroundMark x1="28721" y1="92098" x2="28721" y2="92098"/>
                        <a14:foregroundMark x1="72791" y1="93103" x2="72791" y2="93103"/>
                        <a14:foregroundMark x1="72791" y1="93103" x2="72791" y2="93103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88" y="4829350"/>
            <a:ext cx="1112069" cy="9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276F28-BA18-460B-810D-C6DC4A6D83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56535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4CD748-9A5C-471C-B4E7-842C2F826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272553"/>
              </p:ext>
            </p:extLst>
          </p:nvPr>
        </p:nvGraphicFramePr>
        <p:xfrm>
          <a:off x="1024127" y="2269744"/>
          <a:ext cx="9720071" cy="4023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8ADAA3-765B-44E7-96CA-67D6E19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4896"/>
            <a:ext cx="9720072" cy="1499616"/>
          </a:xfrm>
          <a:noFill/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WMI Registration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A9E4-2947-4A7C-9D9E-342AD1281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3103" l="10000" r="90000">
                        <a14:foregroundMark x1="50349" y1="9339" x2="50349" y2="9339"/>
                        <a14:foregroundMark x1="50349" y1="9339" x2="50349" y2="9339"/>
                        <a14:foregroundMark x1="50233" y1="6897" x2="50233" y2="6897"/>
                        <a14:foregroundMark x1="50233" y1="6897" x2="50233" y2="6897"/>
                        <a14:foregroundMark x1="71628" y1="90948" x2="71628" y2="90948"/>
                        <a14:foregroundMark x1="71628" y1="90948" x2="71628" y2="90948"/>
                        <a14:foregroundMark x1="28721" y1="92098" x2="28721" y2="92098"/>
                        <a14:foregroundMark x1="28721" y1="92098" x2="28721" y2="92098"/>
                        <a14:foregroundMark x1="72791" y1="93103" x2="72791" y2="93103"/>
                        <a14:foregroundMark x1="72791" y1="93103" x2="72791" y2="93103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98" y="3831423"/>
            <a:ext cx="1112069" cy="9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D5A8C-9629-4CF5-A381-A7D2719E41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1" r="7515" b="32464"/>
          <a:stretch/>
        </p:blipFill>
        <p:spPr>
          <a:xfrm>
            <a:off x="11068975" y="132544"/>
            <a:ext cx="721653" cy="57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3007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2556</TotalTime>
  <Words>488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 Rounded MT Bold</vt:lpstr>
      <vt:lpstr>Tw Cen MT</vt:lpstr>
      <vt:lpstr>Tw Cen MT Condensed</vt:lpstr>
      <vt:lpstr>Wingdings</vt:lpstr>
      <vt:lpstr>Wingdings 3</vt:lpstr>
      <vt:lpstr>Integral</vt:lpstr>
      <vt:lpstr>Sukalpa tech</vt:lpstr>
      <vt:lpstr>Services for Commercial vehicles</vt:lpstr>
      <vt:lpstr>Design capabilities for Electric Bus </vt:lpstr>
      <vt:lpstr>Manufacturing capabilities</vt:lpstr>
      <vt:lpstr>Bus applications served</vt:lpstr>
      <vt:lpstr>Product development process</vt:lpstr>
      <vt:lpstr>Design verification – simulation based</vt:lpstr>
      <vt:lpstr>Homologation process</vt:lpstr>
      <vt:lpstr>WMI Registration process</vt:lpstr>
      <vt:lpstr>BUS Body Builders Accreditation process</vt:lpstr>
      <vt:lpstr>Pool of Experts from Bus Industry</vt:lpstr>
      <vt:lpstr>Customers served for BUS Segment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Sukalpa tech</dc:title>
  <dc:creator>Ravi Kulkarni</dc:creator>
  <cp:lastModifiedBy>Ravi Kulkarni</cp:lastModifiedBy>
  <cp:revision>86</cp:revision>
  <dcterms:created xsi:type="dcterms:W3CDTF">2021-12-02T10:48:24Z</dcterms:created>
  <dcterms:modified xsi:type="dcterms:W3CDTF">2021-12-13T11:09:54Z</dcterms:modified>
</cp:coreProperties>
</file>